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6" r:id="rId5"/>
    <p:sldId id="257" r:id="rId6"/>
    <p:sldId id="258" r:id="rId7"/>
    <p:sldId id="259" r:id="rId8"/>
    <p:sldId id="260" r:id="rId9"/>
    <p:sldId id="266" r:id="rId10"/>
    <p:sldId id="269" r:id="rId11"/>
    <p:sldId id="268" r:id="rId12"/>
    <p:sldId id="261" r:id="rId13"/>
    <p:sldId id="265" r:id="rId14"/>
    <p:sldId id="270" r:id="rId15"/>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3" d="100"/>
          <a:sy n="83" d="100"/>
        </p:scale>
        <p:origin x="686" y="82"/>
      </p:cViewPr>
      <p:guideLst>
        <p:guide orient="horz" pos="2160"/>
        <p:guide pos="3840"/>
      </p:guideLst>
    </p:cSldViewPr>
  </p:slideViewPr>
  <p:notesTextViewPr>
    <p:cViewPr>
      <p:scale>
        <a:sx n="1" d="1"/>
        <a:sy n="1" d="1"/>
      </p:scale>
      <p:origin x="0" y="0"/>
    </p:cViewPr>
  </p:notesTextViewPr>
  <p:notesViewPr>
    <p:cSldViewPr snapToGrid="0" showGuides="1">
      <p:cViewPr varScale="1">
        <p:scale>
          <a:sx n="85" d="100"/>
          <a:sy n="85" d="100"/>
        </p:scale>
        <p:origin x="303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18FBF-3FF5-4C16-97CF-AF03740D7AB6}" type="doc">
      <dgm:prSet loTypeId="urn:microsoft.com/office/officeart/2005/8/layout/hList9" loCatId="list" qsTypeId="urn:microsoft.com/office/officeart/2005/8/quickstyle/simple4" qsCatId="simple" csTypeId="urn:microsoft.com/office/officeart/2005/8/colors/accent1_2" csCatId="accent1" phldr="1"/>
      <dgm:spPr/>
      <dgm:t>
        <a:bodyPr rtlCol="0"/>
        <a:lstStyle/>
        <a:p>
          <a:pPr rtl="0"/>
          <a:endParaRPr lang="en-US"/>
        </a:p>
      </dgm:t>
    </dgm:pt>
    <dgm:pt modelId="{B4F1B46E-22B2-4721-950C-8704487586DC}">
      <dgm:prSet phldrT="[Text]"/>
      <dgm:spPr/>
      <dgm:t>
        <a:bodyPr rtlCol="0"/>
        <a:lstStyle/>
        <a:p>
          <a:pPr rtl="0"/>
          <a:r>
            <a:rPr lang="nl-NL" noProof="0" dirty="0"/>
            <a:t>Bron 1</a:t>
          </a:r>
        </a:p>
      </dgm:t>
    </dgm:pt>
    <dgm:pt modelId="{E8A66543-CC4D-4785-A93E-5B125E09F826}" type="parTrans" cxnId="{2C8317B2-2EBB-4589-86EA-C77B3B6E81AA}">
      <dgm:prSet/>
      <dgm:spPr/>
      <dgm:t>
        <a:bodyPr rtlCol="0"/>
        <a:lstStyle/>
        <a:p>
          <a:pPr rtl="0"/>
          <a:endParaRPr lang="nl-NL" noProof="0" dirty="0"/>
        </a:p>
      </dgm:t>
    </dgm:pt>
    <dgm:pt modelId="{A7E2530A-34E2-4E9F-BC78-8920BA140C41}" type="sibTrans" cxnId="{2C8317B2-2EBB-4589-86EA-C77B3B6E81AA}">
      <dgm:prSet/>
      <dgm:spPr/>
      <dgm:t>
        <a:bodyPr rtlCol="0"/>
        <a:lstStyle/>
        <a:p>
          <a:pPr rtl="0"/>
          <a:endParaRPr lang="nl-NL" noProof="0" dirty="0"/>
        </a:p>
      </dgm:t>
    </dgm:pt>
    <dgm:pt modelId="{9D72CDD3-5859-43DB-BD75-0C3C30E3DE62}">
      <dgm:prSet phldrT="[Text]"/>
      <dgm:spPr/>
      <dgm:t>
        <a:bodyPr rtlCol="0"/>
        <a:lstStyle/>
        <a:p>
          <a:pPr rtl="0"/>
          <a:r>
            <a:rPr lang="nl-NL" noProof="0" dirty="0" err="1"/>
            <a:t>scaffolding</a:t>
          </a:r>
          <a:endParaRPr lang="nl-NL" noProof="0" dirty="0"/>
        </a:p>
      </dgm:t>
    </dgm:pt>
    <dgm:pt modelId="{1D5B1F83-33A7-4298-BC11-2B1252AFAEA5}" type="parTrans" cxnId="{DDB5AD9A-40B0-48EF-AF2C-8CCDA330F7FE}">
      <dgm:prSet/>
      <dgm:spPr/>
      <dgm:t>
        <a:bodyPr rtlCol="0"/>
        <a:lstStyle/>
        <a:p>
          <a:pPr rtl="0"/>
          <a:endParaRPr lang="nl-NL" noProof="0" dirty="0"/>
        </a:p>
      </dgm:t>
    </dgm:pt>
    <dgm:pt modelId="{15E25BD4-1EBF-43C2-8885-DBF66B8429E1}" type="sibTrans" cxnId="{DDB5AD9A-40B0-48EF-AF2C-8CCDA330F7FE}">
      <dgm:prSet/>
      <dgm:spPr/>
      <dgm:t>
        <a:bodyPr rtlCol="0"/>
        <a:lstStyle/>
        <a:p>
          <a:pPr rtl="0"/>
          <a:endParaRPr lang="nl-NL" noProof="0" dirty="0"/>
        </a:p>
      </dgm:t>
    </dgm:pt>
    <dgm:pt modelId="{70879558-61CA-4CCD-B2D6-5349B01EF337}">
      <dgm:prSet phldrT="[Text]"/>
      <dgm:spPr/>
      <dgm:t>
        <a:bodyPr/>
        <a:lstStyle/>
        <a:p>
          <a:r>
            <a:rPr lang="nl-NL" b="0" i="1" dirty="0"/>
            <a:t>Heb je wel eens gezien dat een huis wordt gebouwd zonder steigers? De kans is klein: de ondersteuning is nodig om tot een stevig, duurzaam en afgewerkt gebouw te komen. Willen we dat leerlingen en studenten tot dezelfde soort kennis en vaardigheden oftewel goed leren komen, dan is het dan ook belangrijk om passende ondersteuning te bieden.(Peeters2023) </a:t>
          </a:r>
          <a:endParaRPr lang="nl-NL" noProof="0" dirty="0"/>
        </a:p>
      </dgm:t>
    </dgm:pt>
    <dgm:pt modelId="{95F5E6EE-4E8D-49F8-8C9E-8BBFD01B6A0E}" type="parTrans" cxnId="{8FAB4659-6291-457D-941A-93BCD304031A}">
      <dgm:prSet/>
      <dgm:spPr/>
      <dgm:t>
        <a:bodyPr rtlCol="0"/>
        <a:lstStyle/>
        <a:p>
          <a:pPr rtl="0"/>
          <a:endParaRPr lang="nl-NL" noProof="0" dirty="0"/>
        </a:p>
      </dgm:t>
    </dgm:pt>
    <dgm:pt modelId="{053E317B-DD3F-4AFF-90D1-A55D37D325DC}" type="sibTrans" cxnId="{8FAB4659-6291-457D-941A-93BCD304031A}">
      <dgm:prSet/>
      <dgm:spPr/>
      <dgm:t>
        <a:bodyPr rtlCol="0"/>
        <a:lstStyle/>
        <a:p>
          <a:pPr rtl="0"/>
          <a:endParaRPr lang="nl-NL" noProof="0" dirty="0"/>
        </a:p>
      </dgm:t>
    </dgm:pt>
    <dgm:pt modelId="{F2881FB1-6580-4F21-A283-BFAA6F91D5D2}">
      <dgm:prSet phldrT="[Text]"/>
      <dgm:spPr/>
      <dgm:t>
        <a:bodyPr rtlCol="0"/>
        <a:lstStyle/>
        <a:p>
          <a:pPr rtl="0"/>
          <a:r>
            <a:rPr lang="nl-NL" noProof="0" dirty="0"/>
            <a:t>Bron 2</a:t>
          </a:r>
        </a:p>
      </dgm:t>
    </dgm:pt>
    <dgm:pt modelId="{2D960FDD-BADA-480D-9043-497C56588AD3}" type="parTrans" cxnId="{4A31D641-1B5D-46D3-B685-0C4DC6EFE71B}">
      <dgm:prSet/>
      <dgm:spPr/>
      <dgm:t>
        <a:bodyPr rtlCol="0"/>
        <a:lstStyle/>
        <a:p>
          <a:pPr rtl="0"/>
          <a:endParaRPr lang="nl-NL" noProof="0" dirty="0"/>
        </a:p>
      </dgm:t>
    </dgm:pt>
    <dgm:pt modelId="{A5ABDC17-7AB5-4F0E-992A-F9343F5D74EB}" type="sibTrans" cxnId="{4A31D641-1B5D-46D3-B685-0C4DC6EFE71B}">
      <dgm:prSet/>
      <dgm:spPr/>
      <dgm:t>
        <a:bodyPr rtlCol="0"/>
        <a:lstStyle/>
        <a:p>
          <a:pPr rtl="0"/>
          <a:endParaRPr lang="nl-NL" noProof="0" dirty="0"/>
        </a:p>
      </dgm:t>
    </dgm:pt>
    <dgm:pt modelId="{D5197DDB-D5D2-499F-B255-CF7BB5AE2B43}">
      <dgm:prSet phldrT="[Text]"/>
      <dgm:spPr/>
      <dgm:t>
        <a:bodyPr rtlCol="0"/>
        <a:lstStyle/>
        <a:p>
          <a:pPr rtl="0"/>
          <a:r>
            <a:rPr lang="nl-NL" noProof="0" dirty="0"/>
            <a:t>Coöperatieve werkvormen</a:t>
          </a:r>
        </a:p>
      </dgm:t>
    </dgm:pt>
    <dgm:pt modelId="{B14A4DC9-F40A-4867-ADB8-4BA8A1F83766}" type="parTrans" cxnId="{3204ED53-15A0-4643-A582-021A785F1BA2}">
      <dgm:prSet/>
      <dgm:spPr/>
      <dgm:t>
        <a:bodyPr rtlCol="0"/>
        <a:lstStyle/>
        <a:p>
          <a:pPr rtl="0"/>
          <a:endParaRPr lang="nl-NL" noProof="0" dirty="0"/>
        </a:p>
      </dgm:t>
    </dgm:pt>
    <dgm:pt modelId="{29F2454A-2FA8-4B3A-AC63-4A0B9FD04A75}" type="sibTrans" cxnId="{3204ED53-15A0-4643-A582-021A785F1BA2}">
      <dgm:prSet/>
      <dgm:spPr/>
      <dgm:t>
        <a:bodyPr rtlCol="0"/>
        <a:lstStyle/>
        <a:p>
          <a:pPr rtl="0"/>
          <a:endParaRPr lang="nl-NL" noProof="0" dirty="0"/>
        </a:p>
      </dgm:t>
    </dgm:pt>
    <dgm:pt modelId="{8321AB85-EA8C-4958-B404-B4C118CB3C18}">
      <dgm:prSet phldrT="[Text]"/>
      <dgm:spPr/>
      <dgm:t>
        <a:bodyPr rtlCol="0"/>
        <a:lstStyle/>
        <a:p>
          <a:pPr rtl="0"/>
          <a:r>
            <a:rPr lang="nl-NL" noProof="0" dirty="0"/>
            <a:t>Placemat: </a:t>
          </a:r>
          <a:r>
            <a:rPr lang="nl-NL" b="0" i="0" dirty="0"/>
            <a:t>De placemat is een vorm van zelfstandige verwerking. Deze werkwijze van de placemat werkvorm is in te zetten van groep 3 tot en met 8. De samenwerkingsvaardigheden die aan bod komen, zijn: luisteren, overleggen en overeenstemming bereiken. (</a:t>
          </a:r>
          <a:r>
            <a:rPr lang="nl-NL" b="0" i="0" dirty="0" err="1"/>
            <a:t>Kerpel</a:t>
          </a:r>
          <a:r>
            <a:rPr lang="nl-NL" b="0" i="0" dirty="0"/>
            <a:t>, 2023)</a:t>
          </a:r>
          <a:endParaRPr lang="nl-NL" noProof="0" dirty="0"/>
        </a:p>
      </dgm:t>
    </dgm:pt>
    <dgm:pt modelId="{24ABE8B3-7220-436D-9636-F7B4C0B99576}" type="parTrans" cxnId="{129AEA77-5D2A-49D4-956D-99009974B6C5}">
      <dgm:prSet/>
      <dgm:spPr/>
      <dgm:t>
        <a:bodyPr rtlCol="0"/>
        <a:lstStyle/>
        <a:p>
          <a:pPr rtl="0"/>
          <a:endParaRPr lang="nl-NL" noProof="0" dirty="0"/>
        </a:p>
      </dgm:t>
    </dgm:pt>
    <dgm:pt modelId="{AA5F76CE-8FD4-4692-8BB1-EF84CF9D365E}" type="sibTrans" cxnId="{129AEA77-5D2A-49D4-956D-99009974B6C5}">
      <dgm:prSet/>
      <dgm:spPr/>
      <dgm:t>
        <a:bodyPr rtlCol="0"/>
        <a:lstStyle/>
        <a:p>
          <a:pPr rtl="0"/>
          <a:endParaRPr lang="nl-NL" noProof="0" dirty="0"/>
        </a:p>
      </dgm:t>
    </dgm:pt>
    <dgm:pt modelId="{6352CA33-6755-44BE-808F-400DA4CF80A7}">
      <dgm:prSet phldrT="[Text]"/>
      <dgm:spPr/>
      <dgm:t>
        <a:bodyPr rtlCol="0"/>
        <a:lstStyle/>
        <a:p>
          <a:pPr rtl="0"/>
          <a:r>
            <a:rPr lang="nl-NL" noProof="0" dirty="0"/>
            <a:t>Bron 3</a:t>
          </a:r>
        </a:p>
      </dgm:t>
    </dgm:pt>
    <dgm:pt modelId="{AEB59203-63BA-4A96-BADC-40BAEBD9AA40}" type="parTrans" cxnId="{82BAE5DD-3A79-4870-9019-1254385E0650}">
      <dgm:prSet/>
      <dgm:spPr/>
      <dgm:t>
        <a:bodyPr rtlCol="0"/>
        <a:lstStyle/>
        <a:p>
          <a:pPr rtl="0"/>
          <a:endParaRPr lang="nl-NL" noProof="0" dirty="0"/>
        </a:p>
      </dgm:t>
    </dgm:pt>
    <dgm:pt modelId="{AAB4CF73-4B9B-4AA0-9074-16C2D2AE00A1}" type="sibTrans" cxnId="{82BAE5DD-3A79-4870-9019-1254385E0650}">
      <dgm:prSet/>
      <dgm:spPr/>
      <dgm:t>
        <a:bodyPr rtlCol="0"/>
        <a:lstStyle/>
        <a:p>
          <a:pPr rtl="0"/>
          <a:endParaRPr lang="nl-NL" noProof="0" dirty="0"/>
        </a:p>
      </dgm:t>
    </dgm:pt>
    <dgm:pt modelId="{9614A323-64B1-4077-A841-022051EC749A}">
      <dgm:prSet phldrT="[Text]"/>
      <dgm:spPr/>
      <dgm:t>
        <a:bodyPr rtlCol="0"/>
        <a:lstStyle/>
        <a:p>
          <a:pPr rtl="0"/>
          <a:r>
            <a:rPr lang="nl-NL" noProof="0" dirty="0"/>
            <a:t>Liedrepertoire </a:t>
          </a:r>
        </a:p>
      </dgm:t>
    </dgm:pt>
    <dgm:pt modelId="{E5F6BCBD-B84E-4018-BE9E-BF57FF3B4B36}" type="parTrans" cxnId="{FC7BD086-74EA-4D6C-9657-E916D355F209}">
      <dgm:prSet/>
      <dgm:spPr/>
      <dgm:t>
        <a:bodyPr rtlCol="0"/>
        <a:lstStyle/>
        <a:p>
          <a:pPr rtl="0"/>
          <a:endParaRPr lang="nl-NL" noProof="0" dirty="0"/>
        </a:p>
      </dgm:t>
    </dgm:pt>
    <dgm:pt modelId="{FEC2A79F-8857-403A-A738-E8CE75C965E2}" type="sibTrans" cxnId="{FC7BD086-74EA-4D6C-9657-E916D355F209}">
      <dgm:prSet/>
      <dgm:spPr/>
      <dgm:t>
        <a:bodyPr rtlCol="0"/>
        <a:lstStyle/>
        <a:p>
          <a:pPr rtl="0"/>
          <a:endParaRPr lang="nl-NL" noProof="0" dirty="0"/>
        </a:p>
      </dgm:t>
    </dgm:pt>
    <dgm:pt modelId="{3D5CDB25-F8FA-444B-8D4A-1D29D0CBA282}">
      <dgm:prSet phldrT="[Text]"/>
      <dgm:spPr/>
      <dgm:t>
        <a:bodyPr/>
        <a:lstStyle/>
        <a:p>
          <a:r>
            <a:rPr lang="nl-NL" b="0" i="0" dirty="0"/>
            <a:t>Dat zingen goed is voor de taalontwikkeling weet iedereen. Door het zingen van liedjes leren kinderen nieuwe woordjes,. Ze horen hoe zinnen zijn opgebouwd en door de rijm wordt een tekst voorspelbaar en kunnen ze deze al snel zelf aanvullen(Willemse, 2020)</a:t>
          </a:r>
          <a:endParaRPr lang="nl-NL" noProof="0" dirty="0"/>
        </a:p>
      </dgm:t>
    </dgm:pt>
    <dgm:pt modelId="{4C229933-AC16-44B7-98EC-4C0F07FABCB0}" type="parTrans" cxnId="{2E3C97E6-67D4-4948-B47A-1115C2B2979F}">
      <dgm:prSet/>
      <dgm:spPr/>
      <dgm:t>
        <a:bodyPr rtlCol="0"/>
        <a:lstStyle/>
        <a:p>
          <a:pPr rtl="0"/>
          <a:endParaRPr lang="nl-NL" noProof="0" dirty="0"/>
        </a:p>
      </dgm:t>
    </dgm:pt>
    <dgm:pt modelId="{189DA4C5-2A22-4C71-A806-7B4AB57767CC}" type="sibTrans" cxnId="{2E3C97E6-67D4-4948-B47A-1115C2B2979F}">
      <dgm:prSet/>
      <dgm:spPr/>
      <dgm:t>
        <a:bodyPr rtlCol="0"/>
        <a:lstStyle/>
        <a:p>
          <a:pPr rtl="0"/>
          <a:endParaRPr lang="nl-NL" noProof="0" dirty="0"/>
        </a:p>
      </dgm:t>
    </dgm:pt>
    <dgm:pt modelId="{7FCE83D9-631B-4420-BBFC-CA0AFA59F747}">
      <dgm:prSet phldrT="[Text]"/>
      <dgm:spPr/>
      <dgm:t>
        <a:bodyPr rtlCol="0"/>
        <a:lstStyle/>
        <a:p>
          <a:pPr rtl="0"/>
          <a:r>
            <a:rPr lang="nl-NL" noProof="0" dirty="0"/>
            <a:t>Bron 4</a:t>
          </a:r>
        </a:p>
      </dgm:t>
    </dgm:pt>
    <dgm:pt modelId="{C61EC981-13FA-4710-B079-D35692EEB764}" type="parTrans" cxnId="{E572418E-4340-4448-940D-253A2FA3B9B3}">
      <dgm:prSet/>
      <dgm:spPr/>
      <dgm:t>
        <a:bodyPr rtlCol="0"/>
        <a:lstStyle/>
        <a:p>
          <a:pPr rtl="0"/>
          <a:endParaRPr lang="nl-NL" noProof="0" dirty="0"/>
        </a:p>
      </dgm:t>
    </dgm:pt>
    <dgm:pt modelId="{1B48A0DE-4031-4D45-86A1-94CDAF68824A}" type="sibTrans" cxnId="{E572418E-4340-4448-940D-253A2FA3B9B3}">
      <dgm:prSet/>
      <dgm:spPr/>
      <dgm:t>
        <a:bodyPr rtlCol="0"/>
        <a:lstStyle/>
        <a:p>
          <a:pPr rtl="0"/>
          <a:endParaRPr lang="nl-NL" noProof="0" dirty="0"/>
        </a:p>
      </dgm:t>
    </dgm:pt>
    <dgm:pt modelId="{DB9FB862-4759-4D6A-84F3-01524B92723B}">
      <dgm:prSet phldrT="[Text]"/>
      <dgm:spPr/>
      <dgm:t>
        <a:bodyPr rtlCol="0"/>
        <a:lstStyle/>
        <a:p>
          <a:pPr rtl="0"/>
          <a:r>
            <a:rPr lang="nl-NL" noProof="0" dirty="0"/>
            <a:t>presentatievormen</a:t>
          </a:r>
        </a:p>
      </dgm:t>
    </dgm:pt>
    <dgm:pt modelId="{CD1EE44C-3116-420B-89E3-1D797CB25D34}" type="parTrans" cxnId="{70CAB4FC-3D17-49C2-8A7B-F387031FCDCA}">
      <dgm:prSet/>
      <dgm:spPr/>
      <dgm:t>
        <a:bodyPr rtlCol="0"/>
        <a:lstStyle/>
        <a:p>
          <a:pPr rtl="0"/>
          <a:endParaRPr lang="nl-NL" noProof="0" dirty="0"/>
        </a:p>
      </dgm:t>
    </dgm:pt>
    <dgm:pt modelId="{4BD4D4A5-043E-4ED5-A5CA-8D46DADC3150}" type="sibTrans" cxnId="{70CAB4FC-3D17-49C2-8A7B-F387031FCDCA}">
      <dgm:prSet/>
      <dgm:spPr/>
      <dgm:t>
        <a:bodyPr rtlCol="0"/>
        <a:lstStyle/>
        <a:p>
          <a:pPr rtl="0"/>
          <a:endParaRPr lang="nl-NL" noProof="0" dirty="0"/>
        </a:p>
      </dgm:t>
    </dgm:pt>
    <dgm:pt modelId="{50451020-5E1A-4778-9E8D-169182A36191}">
      <dgm:prSet phldrT="[Text]"/>
      <dgm:spPr/>
      <dgm:t>
        <a:bodyPr/>
        <a:lstStyle/>
        <a:p>
          <a:r>
            <a:rPr lang="nl-NL" b="1" i="0" dirty="0"/>
            <a:t>Presentaties zijn een enorm belangrijkonderdeel van ons dagelijks leven, zowel in de academische wereld als in het bedrijfsleven. Ze zijn de sleutel tot het overbrengen van ideeën, het delen van informatie en het inspireren van mensen</a:t>
          </a:r>
          <a:r>
            <a:rPr lang="nl-NL" b="0" i="0" dirty="0"/>
            <a:t>(</a:t>
          </a:r>
          <a:r>
            <a:rPr lang="nl-NL" b="0" i="1" dirty="0" err="1"/>
            <a:t>WeMeet</a:t>
          </a:r>
          <a:r>
            <a:rPr lang="nl-NL" b="0" i="0" dirty="0"/>
            <a:t>, </a:t>
          </a:r>
          <a:r>
            <a:rPr lang="nl-NL" b="0" i="0" dirty="0" err="1"/>
            <a:t>z.d.</a:t>
          </a:r>
          <a:r>
            <a:rPr lang="nl-NL" b="0" i="0" dirty="0"/>
            <a:t>)</a:t>
          </a:r>
          <a:br>
            <a:rPr lang="nl-NL" dirty="0"/>
          </a:br>
          <a:endParaRPr lang="nl-NL" noProof="0" dirty="0"/>
        </a:p>
      </dgm:t>
    </dgm:pt>
    <dgm:pt modelId="{7DFC3849-4A12-49FB-B614-8AFD597CCB9E}" type="parTrans" cxnId="{0F86DBDB-3C4F-4C84-981B-7F4CA2A8EAF3}">
      <dgm:prSet/>
      <dgm:spPr/>
      <dgm:t>
        <a:bodyPr rtlCol="0"/>
        <a:lstStyle/>
        <a:p>
          <a:pPr rtl="0"/>
          <a:endParaRPr lang="nl-NL" noProof="0" dirty="0"/>
        </a:p>
      </dgm:t>
    </dgm:pt>
    <dgm:pt modelId="{EEDE2474-4F18-4F59-8E58-6382D253E514}" type="sibTrans" cxnId="{0F86DBDB-3C4F-4C84-981B-7F4CA2A8EAF3}">
      <dgm:prSet/>
      <dgm:spPr/>
      <dgm:t>
        <a:bodyPr rtlCol="0"/>
        <a:lstStyle/>
        <a:p>
          <a:pPr rtl="0"/>
          <a:endParaRPr lang="nl-NL" noProof="0" dirty="0"/>
        </a:p>
      </dgm:t>
    </dgm:pt>
    <dgm:pt modelId="{0DC7A063-583D-4B0F-88B2-BD54F95D95AF}" type="pres">
      <dgm:prSet presAssocID="{00C18FBF-3FF5-4C16-97CF-AF03740D7AB6}" presName="list" presStyleCnt="0">
        <dgm:presLayoutVars>
          <dgm:dir/>
          <dgm:animLvl val="lvl"/>
        </dgm:presLayoutVars>
      </dgm:prSet>
      <dgm:spPr/>
    </dgm:pt>
    <dgm:pt modelId="{3B23570A-ECC9-4DF8-BCB4-0465C69CBB88}" type="pres">
      <dgm:prSet presAssocID="{B4F1B46E-22B2-4721-950C-8704487586DC}" presName="posSpace" presStyleCnt="0"/>
      <dgm:spPr/>
    </dgm:pt>
    <dgm:pt modelId="{FC66A233-6BBA-46AF-B2F6-28E379B158E2}" type="pres">
      <dgm:prSet presAssocID="{B4F1B46E-22B2-4721-950C-8704487586DC}" presName="vertFlow" presStyleCnt="0"/>
      <dgm:spPr/>
    </dgm:pt>
    <dgm:pt modelId="{46739A04-1AA3-49C6-8EA7-EB1DE975B900}" type="pres">
      <dgm:prSet presAssocID="{B4F1B46E-22B2-4721-950C-8704487586DC}" presName="topSpace" presStyleCnt="0"/>
      <dgm:spPr/>
    </dgm:pt>
    <dgm:pt modelId="{535C6EC9-8098-42C5-8527-E62FF045E4EB}" type="pres">
      <dgm:prSet presAssocID="{B4F1B46E-22B2-4721-950C-8704487586DC}" presName="firstComp" presStyleCnt="0"/>
      <dgm:spPr/>
    </dgm:pt>
    <dgm:pt modelId="{6B08AC4B-4CEC-41E5-AE19-47A4E2720563}" type="pres">
      <dgm:prSet presAssocID="{B4F1B46E-22B2-4721-950C-8704487586DC}" presName="firstChild" presStyleLbl="bgAccFollowNode1" presStyleIdx="0" presStyleCnt="8"/>
      <dgm:spPr/>
    </dgm:pt>
    <dgm:pt modelId="{187D4E8C-5C91-4D00-870C-2C45D4EA263C}" type="pres">
      <dgm:prSet presAssocID="{B4F1B46E-22B2-4721-950C-8704487586DC}" presName="firstChildTx" presStyleLbl="bgAccFollowNode1" presStyleIdx="0" presStyleCnt="8">
        <dgm:presLayoutVars>
          <dgm:bulletEnabled val="1"/>
        </dgm:presLayoutVars>
      </dgm:prSet>
      <dgm:spPr/>
    </dgm:pt>
    <dgm:pt modelId="{E5677DE7-299C-4C9C-A4BC-6335CC601D12}" type="pres">
      <dgm:prSet presAssocID="{70879558-61CA-4CCD-B2D6-5349B01EF337}" presName="comp" presStyleCnt="0"/>
      <dgm:spPr/>
    </dgm:pt>
    <dgm:pt modelId="{51F68A05-A560-4C6F-BC90-521AEF3B0907}" type="pres">
      <dgm:prSet presAssocID="{70879558-61CA-4CCD-B2D6-5349B01EF337}" presName="child" presStyleLbl="bgAccFollowNode1" presStyleIdx="1" presStyleCnt="8" custScaleX="95661" custScaleY="407892"/>
      <dgm:spPr/>
    </dgm:pt>
    <dgm:pt modelId="{3EBE42F0-6491-49CC-95DC-985BA00CD458}" type="pres">
      <dgm:prSet presAssocID="{70879558-61CA-4CCD-B2D6-5349B01EF337}" presName="childTx" presStyleLbl="bgAccFollowNode1" presStyleIdx="1" presStyleCnt="8">
        <dgm:presLayoutVars>
          <dgm:bulletEnabled val="1"/>
        </dgm:presLayoutVars>
      </dgm:prSet>
      <dgm:spPr/>
    </dgm:pt>
    <dgm:pt modelId="{3845DB9A-BEF3-4D5D-B9C7-5FC0456401AC}" type="pres">
      <dgm:prSet presAssocID="{B4F1B46E-22B2-4721-950C-8704487586DC}" presName="negSpace" presStyleCnt="0"/>
      <dgm:spPr/>
    </dgm:pt>
    <dgm:pt modelId="{FC7ED273-8CFD-43C2-9C05-44FADF3E0637}" type="pres">
      <dgm:prSet presAssocID="{B4F1B46E-22B2-4721-950C-8704487586DC}" presName="circle" presStyleLbl="node1" presStyleIdx="0" presStyleCnt="4"/>
      <dgm:spPr/>
    </dgm:pt>
    <dgm:pt modelId="{13C564B0-C27E-4ABA-AFDA-59E145B256BA}" type="pres">
      <dgm:prSet presAssocID="{A7E2530A-34E2-4E9F-BC78-8920BA140C41}" presName="transSpace" presStyleCnt="0"/>
      <dgm:spPr/>
    </dgm:pt>
    <dgm:pt modelId="{6300E233-87DF-4270-9808-160BFEB8A5BE}" type="pres">
      <dgm:prSet presAssocID="{F2881FB1-6580-4F21-A283-BFAA6F91D5D2}" presName="posSpace" presStyleCnt="0"/>
      <dgm:spPr/>
    </dgm:pt>
    <dgm:pt modelId="{6E53DEF7-499E-42EE-802D-59B2F8915392}" type="pres">
      <dgm:prSet presAssocID="{F2881FB1-6580-4F21-A283-BFAA6F91D5D2}" presName="vertFlow" presStyleCnt="0"/>
      <dgm:spPr/>
    </dgm:pt>
    <dgm:pt modelId="{E08C30D1-35EA-4D05-9731-5D01E3FCBD09}" type="pres">
      <dgm:prSet presAssocID="{F2881FB1-6580-4F21-A283-BFAA6F91D5D2}" presName="topSpace" presStyleCnt="0"/>
      <dgm:spPr/>
    </dgm:pt>
    <dgm:pt modelId="{2F3BD88A-9166-4A26-B941-B9BAEE1A11D5}" type="pres">
      <dgm:prSet presAssocID="{F2881FB1-6580-4F21-A283-BFAA6F91D5D2}" presName="firstComp" presStyleCnt="0"/>
      <dgm:spPr/>
    </dgm:pt>
    <dgm:pt modelId="{F660F4B9-35DB-4256-A868-A35C6DCCF6B2}" type="pres">
      <dgm:prSet presAssocID="{F2881FB1-6580-4F21-A283-BFAA6F91D5D2}" presName="firstChild" presStyleLbl="bgAccFollowNode1" presStyleIdx="2" presStyleCnt="8"/>
      <dgm:spPr/>
    </dgm:pt>
    <dgm:pt modelId="{10C9E3CF-3A8F-4100-8ACD-91E2373197A2}" type="pres">
      <dgm:prSet presAssocID="{F2881FB1-6580-4F21-A283-BFAA6F91D5D2}" presName="firstChildTx" presStyleLbl="bgAccFollowNode1" presStyleIdx="2" presStyleCnt="8">
        <dgm:presLayoutVars>
          <dgm:bulletEnabled val="1"/>
        </dgm:presLayoutVars>
      </dgm:prSet>
      <dgm:spPr/>
    </dgm:pt>
    <dgm:pt modelId="{3055F178-D8CA-413A-99F2-20C8231C0651}" type="pres">
      <dgm:prSet presAssocID="{8321AB85-EA8C-4958-B404-B4C118CB3C18}" presName="comp" presStyleCnt="0"/>
      <dgm:spPr/>
    </dgm:pt>
    <dgm:pt modelId="{68509703-D239-4E1B-8CF0-EF08079E1226}" type="pres">
      <dgm:prSet presAssocID="{8321AB85-EA8C-4958-B404-B4C118CB3C18}" presName="child" presStyleLbl="bgAccFollowNode1" presStyleIdx="3" presStyleCnt="8" custScaleY="340025"/>
      <dgm:spPr/>
    </dgm:pt>
    <dgm:pt modelId="{E1767793-EDD5-4203-A612-8120A71CA906}" type="pres">
      <dgm:prSet presAssocID="{8321AB85-EA8C-4958-B404-B4C118CB3C18}" presName="childTx" presStyleLbl="bgAccFollowNode1" presStyleIdx="3" presStyleCnt="8">
        <dgm:presLayoutVars>
          <dgm:bulletEnabled val="1"/>
        </dgm:presLayoutVars>
      </dgm:prSet>
      <dgm:spPr/>
    </dgm:pt>
    <dgm:pt modelId="{69136330-53DB-4978-A56B-160862279381}" type="pres">
      <dgm:prSet presAssocID="{F2881FB1-6580-4F21-A283-BFAA6F91D5D2}" presName="negSpace" presStyleCnt="0"/>
      <dgm:spPr/>
    </dgm:pt>
    <dgm:pt modelId="{FD776C1E-557E-4553-9447-49B69EEC7907}" type="pres">
      <dgm:prSet presAssocID="{F2881FB1-6580-4F21-A283-BFAA6F91D5D2}" presName="circle" presStyleLbl="node1" presStyleIdx="1" presStyleCnt="4"/>
      <dgm:spPr/>
    </dgm:pt>
    <dgm:pt modelId="{FC2522F1-14BB-4B37-B60E-2E8A7E8A6C30}" type="pres">
      <dgm:prSet presAssocID="{A5ABDC17-7AB5-4F0E-992A-F9343F5D74EB}" presName="transSpace" presStyleCnt="0"/>
      <dgm:spPr/>
    </dgm:pt>
    <dgm:pt modelId="{2C2F6211-85A7-47FE-9239-DE94DF41A263}" type="pres">
      <dgm:prSet presAssocID="{6352CA33-6755-44BE-808F-400DA4CF80A7}" presName="posSpace" presStyleCnt="0"/>
      <dgm:spPr/>
    </dgm:pt>
    <dgm:pt modelId="{7B0C2EAE-70CB-4160-863D-210C3C66D5FD}" type="pres">
      <dgm:prSet presAssocID="{6352CA33-6755-44BE-808F-400DA4CF80A7}" presName="vertFlow" presStyleCnt="0"/>
      <dgm:spPr/>
    </dgm:pt>
    <dgm:pt modelId="{5AF3752E-55A6-443C-AD35-C49DF50A4566}" type="pres">
      <dgm:prSet presAssocID="{6352CA33-6755-44BE-808F-400DA4CF80A7}" presName="topSpace" presStyleCnt="0"/>
      <dgm:spPr/>
    </dgm:pt>
    <dgm:pt modelId="{53567A66-F0E9-4EF8-ADA9-764BA36AA6A9}" type="pres">
      <dgm:prSet presAssocID="{6352CA33-6755-44BE-808F-400DA4CF80A7}" presName="firstComp" presStyleCnt="0"/>
      <dgm:spPr/>
    </dgm:pt>
    <dgm:pt modelId="{AD2806AC-6A03-4F05-9F4D-F72EA0E56FBF}" type="pres">
      <dgm:prSet presAssocID="{6352CA33-6755-44BE-808F-400DA4CF80A7}" presName="firstChild" presStyleLbl="bgAccFollowNode1" presStyleIdx="4" presStyleCnt="8"/>
      <dgm:spPr/>
    </dgm:pt>
    <dgm:pt modelId="{F8977219-728E-448F-AE8B-46B14F4F17DE}" type="pres">
      <dgm:prSet presAssocID="{6352CA33-6755-44BE-808F-400DA4CF80A7}" presName="firstChildTx" presStyleLbl="bgAccFollowNode1" presStyleIdx="4" presStyleCnt="8">
        <dgm:presLayoutVars>
          <dgm:bulletEnabled val="1"/>
        </dgm:presLayoutVars>
      </dgm:prSet>
      <dgm:spPr/>
    </dgm:pt>
    <dgm:pt modelId="{46A8623B-DC64-4ED6-B73D-98FEAB030508}" type="pres">
      <dgm:prSet presAssocID="{3D5CDB25-F8FA-444B-8D4A-1D29D0CBA282}" presName="comp" presStyleCnt="0"/>
      <dgm:spPr/>
    </dgm:pt>
    <dgm:pt modelId="{5314AADB-0AD3-4BAE-9F15-B0FE4F44C802}" type="pres">
      <dgm:prSet presAssocID="{3D5CDB25-F8FA-444B-8D4A-1D29D0CBA282}" presName="child" presStyleLbl="bgAccFollowNode1" presStyleIdx="5" presStyleCnt="8"/>
      <dgm:spPr/>
    </dgm:pt>
    <dgm:pt modelId="{96624143-7928-48E9-817F-BC4A07250C32}" type="pres">
      <dgm:prSet presAssocID="{3D5CDB25-F8FA-444B-8D4A-1D29D0CBA282}" presName="childTx" presStyleLbl="bgAccFollowNode1" presStyleIdx="5" presStyleCnt="8">
        <dgm:presLayoutVars>
          <dgm:bulletEnabled val="1"/>
        </dgm:presLayoutVars>
      </dgm:prSet>
      <dgm:spPr/>
    </dgm:pt>
    <dgm:pt modelId="{FBCC4E74-37C0-494F-ABC0-7D18132E1437}" type="pres">
      <dgm:prSet presAssocID="{6352CA33-6755-44BE-808F-400DA4CF80A7}" presName="negSpace" presStyleCnt="0"/>
      <dgm:spPr/>
    </dgm:pt>
    <dgm:pt modelId="{89E6DA6E-7A23-44BD-8A99-378091FF741D}" type="pres">
      <dgm:prSet presAssocID="{6352CA33-6755-44BE-808F-400DA4CF80A7}" presName="circle" presStyleLbl="node1" presStyleIdx="2" presStyleCnt="4"/>
      <dgm:spPr/>
    </dgm:pt>
    <dgm:pt modelId="{E966790E-26B5-4EB8-981F-1094BF4B7611}" type="pres">
      <dgm:prSet presAssocID="{AAB4CF73-4B9B-4AA0-9074-16C2D2AE00A1}" presName="transSpace" presStyleCnt="0"/>
      <dgm:spPr/>
    </dgm:pt>
    <dgm:pt modelId="{229B7655-E1F4-4CF5-84B8-30F0491D32B5}" type="pres">
      <dgm:prSet presAssocID="{7FCE83D9-631B-4420-BBFC-CA0AFA59F747}" presName="posSpace" presStyleCnt="0"/>
      <dgm:spPr/>
    </dgm:pt>
    <dgm:pt modelId="{F85FFCDF-8E5F-492B-B22D-55A08EACE783}" type="pres">
      <dgm:prSet presAssocID="{7FCE83D9-631B-4420-BBFC-CA0AFA59F747}" presName="vertFlow" presStyleCnt="0"/>
      <dgm:spPr/>
    </dgm:pt>
    <dgm:pt modelId="{600B3FB2-1315-4A84-8613-B445666BC7D2}" type="pres">
      <dgm:prSet presAssocID="{7FCE83D9-631B-4420-BBFC-CA0AFA59F747}" presName="topSpace" presStyleCnt="0"/>
      <dgm:spPr/>
    </dgm:pt>
    <dgm:pt modelId="{E47C73E9-FBEE-4370-9B3F-E04EB7C4023A}" type="pres">
      <dgm:prSet presAssocID="{7FCE83D9-631B-4420-BBFC-CA0AFA59F747}" presName="firstComp" presStyleCnt="0"/>
      <dgm:spPr/>
    </dgm:pt>
    <dgm:pt modelId="{402C2C77-A32C-4D99-9940-12535E1181F2}" type="pres">
      <dgm:prSet presAssocID="{7FCE83D9-631B-4420-BBFC-CA0AFA59F747}" presName="firstChild" presStyleLbl="bgAccFollowNode1" presStyleIdx="6" presStyleCnt="8"/>
      <dgm:spPr/>
    </dgm:pt>
    <dgm:pt modelId="{5B88A17E-EFF5-4A04-9CC9-D2131DA9ECCC}" type="pres">
      <dgm:prSet presAssocID="{7FCE83D9-631B-4420-BBFC-CA0AFA59F747}" presName="firstChildTx" presStyleLbl="bgAccFollowNode1" presStyleIdx="6" presStyleCnt="8">
        <dgm:presLayoutVars>
          <dgm:bulletEnabled val="1"/>
        </dgm:presLayoutVars>
      </dgm:prSet>
      <dgm:spPr/>
    </dgm:pt>
    <dgm:pt modelId="{F3C2D87B-A5E7-46E2-B3D3-58E6D9562663}" type="pres">
      <dgm:prSet presAssocID="{50451020-5E1A-4778-9E8D-169182A36191}" presName="comp" presStyleCnt="0"/>
      <dgm:spPr/>
    </dgm:pt>
    <dgm:pt modelId="{3086D0BF-AAD1-4310-88ED-4D81A687BD50}" type="pres">
      <dgm:prSet presAssocID="{50451020-5E1A-4778-9E8D-169182A36191}" presName="child" presStyleLbl="bgAccFollowNode1" presStyleIdx="7" presStyleCnt="8" custScaleY="302958"/>
      <dgm:spPr/>
    </dgm:pt>
    <dgm:pt modelId="{2B18CCD9-D6B1-4225-8D26-4BA691BB1837}" type="pres">
      <dgm:prSet presAssocID="{50451020-5E1A-4778-9E8D-169182A36191}" presName="childTx" presStyleLbl="bgAccFollowNode1" presStyleIdx="7" presStyleCnt="8">
        <dgm:presLayoutVars>
          <dgm:bulletEnabled val="1"/>
        </dgm:presLayoutVars>
      </dgm:prSet>
      <dgm:spPr/>
    </dgm:pt>
    <dgm:pt modelId="{9051EF7D-7D6C-4B43-A6C4-239F9933C94D}" type="pres">
      <dgm:prSet presAssocID="{7FCE83D9-631B-4420-BBFC-CA0AFA59F747}" presName="negSpace" presStyleCnt="0"/>
      <dgm:spPr/>
    </dgm:pt>
    <dgm:pt modelId="{7453D9C8-CD6E-4AA4-8A19-7F6F667528F0}" type="pres">
      <dgm:prSet presAssocID="{7FCE83D9-631B-4420-BBFC-CA0AFA59F747}" presName="circle" presStyleLbl="node1" presStyleIdx="3" presStyleCnt="4"/>
      <dgm:spPr/>
    </dgm:pt>
  </dgm:ptLst>
  <dgm:cxnLst>
    <dgm:cxn modelId="{20AF3F0D-FCCC-4AE8-8B10-DDA56D69A389}" type="presOf" srcId="{6352CA33-6755-44BE-808F-400DA4CF80A7}" destId="{89E6DA6E-7A23-44BD-8A99-378091FF741D}" srcOrd="0" destOrd="0" presId="urn:microsoft.com/office/officeart/2005/8/layout/hList9"/>
    <dgm:cxn modelId="{7F3B5912-CE3A-4F69-B6A0-82162798FA63}" type="presOf" srcId="{00C18FBF-3FF5-4C16-97CF-AF03740D7AB6}" destId="{0DC7A063-583D-4B0F-88B2-BD54F95D95AF}" srcOrd="0" destOrd="0" presId="urn:microsoft.com/office/officeart/2005/8/layout/hList9"/>
    <dgm:cxn modelId="{9740321C-35B3-4F5F-BD46-905CB7B8FAEB}" type="presOf" srcId="{9614A323-64B1-4077-A841-022051EC749A}" destId="{AD2806AC-6A03-4F05-9F4D-F72EA0E56FBF}" srcOrd="0" destOrd="0" presId="urn:microsoft.com/office/officeart/2005/8/layout/hList9"/>
    <dgm:cxn modelId="{70AA2139-FA57-4EAA-83C0-CFBB31F3B2CD}" type="presOf" srcId="{9D72CDD3-5859-43DB-BD75-0C3C30E3DE62}" destId="{187D4E8C-5C91-4D00-870C-2C45D4EA263C}" srcOrd="1" destOrd="0" presId="urn:microsoft.com/office/officeart/2005/8/layout/hList9"/>
    <dgm:cxn modelId="{EDF0B63A-DCA1-49A5-910A-B447CA5609B2}" type="presOf" srcId="{3D5CDB25-F8FA-444B-8D4A-1D29D0CBA282}" destId="{96624143-7928-48E9-817F-BC4A07250C32}" srcOrd="1" destOrd="0" presId="urn:microsoft.com/office/officeart/2005/8/layout/hList9"/>
    <dgm:cxn modelId="{FFE7CF3F-C427-4831-953F-615124811AB4}" type="presOf" srcId="{8321AB85-EA8C-4958-B404-B4C118CB3C18}" destId="{E1767793-EDD5-4203-A612-8120A71CA906}" srcOrd="1" destOrd="0" presId="urn:microsoft.com/office/officeart/2005/8/layout/hList9"/>
    <dgm:cxn modelId="{4A31D641-1B5D-46D3-B685-0C4DC6EFE71B}" srcId="{00C18FBF-3FF5-4C16-97CF-AF03740D7AB6}" destId="{F2881FB1-6580-4F21-A283-BFAA6F91D5D2}" srcOrd="1" destOrd="0" parTransId="{2D960FDD-BADA-480D-9043-497C56588AD3}" sibTransId="{A5ABDC17-7AB5-4F0E-992A-F9343F5D74EB}"/>
    <dgm:cxn modelId="{16E03549-76FD-4D73-932D-9C88E7D9FF05}" type="presOf" srcId="{DB9FB862-4759-4D6A-84F3-01524B92723B}" destId="{402C2C77-A32C-4D99-9940-12535E1181F2}" srcOrd="0" destOrd="0" presId="urn:microsoft.com/office/officeart/2005/8/layout/hList9"/>
    <dgm:cxn modelId="{B635AE6E-37F7-4F2E-8725-C1D81C11EBE6}" type="presOf" srcId="{8321AB85-EA8C-4958-B404-B4C118CB3C18}" destId="{68509703-D239-4E1B-8CF0-EF08079E1226}" srcOrd="0" destOrd="0" presId="urn:microsoft.com/office/officeart/2005/8/layout/hList9"/>
    <dgm:cxn modelId="{3204ED53-15A0-4643-A582-021A785F1BA2}" srcId="{F2881FB1-6580-4F21-A283-BFAA6F91D5D2}" destId="{D5197DDB-D5D2-499F-B255-CF7BB5AE2B43}" srcOrd="0" destOrd="0" parTransId="{B14A4DC9-F40A-4867-ADB8-4BA8A1F83766}" sibTransId="{29F2454A-2FA8-4B3A-AC63-4A0B9FD04A75}"/>
    <dgm:cxn modelId="{B2647B56-8947-4632-AB4A-42CBB9B48494}" type="presOf" srcId="{7FCE83D9-631B-4420-BBFC-CA0AFA59F747}" destId="{7453D9C8-CD6E-4AA4-8A19-7F6F667528F0}" srcOrd="0" destOrd="0" presId="urn:microsoft.com/office/officeart/2005/8/layout/hList9"/>
    <dgm:cxn modelId="{129AEA77-5D2A-49D4-956D-99009974B6C5}" srcId="{F2881FB1-6580-4F21-A283-BFAA6F91D5D2}" destId="{8321AB85-EA8C-4958-B404-B4C118CB3C18}" srcOrd="1" destOrd="0" parTransId="{24ABE8B3-7220-436D-9636-F7B4C0B99576}" sibTransId="{AA5F76CE-8FD4-4692-8BB1-EF84CF9D365E}"/>
    <dgm:cxn modelId="{8FAB4659-6291-457D-941A-93BCD304031A}" srcId="{B4F1B46E-22B2-4721-950C-8704487586DC}" destId="{70879558-61CA-4CCD-B2D6-5349B01EF337}" srcOrd="1" destOrd="0" parTransId="{95F5E6EE-4E8D-49F8-8C9E-8BBFD01B6A0E}" sibTransId="{053E317B-DD3F-4AFF-90D1-A55D37D325DC}"/>
    <dgm:cxn modelId="{FC7BD086-74EA-4D6C-9657-E916D355F209}" srcId="{6352CA33-6755-44BE-808F-400DA4CF80A7}" destId="{9614A323-64B1-4077-A841-022051EC749A}" srcOrd="0" destOrd="0" parTransId="{E5F6BCBD-B84E-4018-BE9E-BF57FF3B4B36}" sibTransId="{FEC2A79F-8857-403A-A738-E8CE75C965E2}"/>
    <dgm:cxn modelId="{E572418E-4340-4448-940D-253A2FA3B9B3}" srcId="{00C18FBF-3FF5-4C16-97CF-AF03740D7AB6}" destId="{7FCE83D9-631B-4420-BBFC-CA0AFA59F747}" srcOrd="3" destOrd="0" parTransId="{C61EC981-13FA-4710-B079-D35692EEB764}" sibTransId="{1B48A0DE-4031-4D45-86A1-94CDAF68824A}"/>
    <dgm:cxn modelId="{B736D792-8630-4423-BF25-ED6293A18ADD}" type="presOf" srcId="{9614A323-64B1-4077-A841-022051EC749A}" destId="{F8977219-728E-448F-AE8B-46B14F4F17DE}" srcOrd="1" destOrd="0" presId="urn:microsoft.com/office/officeart/2005/8/layout/hList9"/>
    <dgm:cxn modelId="{6C9D5899-99E2-4916-98F9-1660647928E3}" type="presOf" srcId="{DB9FB862-4759-4D6A-84F3-01524B92723B}" destId="{5B88A17E-EFF5-4A04-9CC9-D2131DA9ECCC}" srcOrd="1" destOrd="0" presId="urn:microsoft.com/office/officeart/2005/8/layout/hList9"/>
    <dgm:cxn modelId="{DDB5AD9A-40B0-48EF-AF2C-8CCDA330F7FE}" srcId="{B4F1B46E-22B2-4721-950C-8704487586DC}" destId="{9D72CDD3-5859-43DB-BD75-0C3C30E3DE62}" srcOrd="0" destOrd="0" parTransId="{1D5B1F83-33A7-4298-BC11-2B1252AFAEA5}" sibTransId="{15E25BD4-1EBF-43C2-8885-DBF66B8429E1}"/>
    <dgm:cxn modelId="{2C8317B2-2EBB-4589-86EA-C77B3B6E81AA}" srcId="{00C18FBF-3FF5-4C16-97CF-AF03740D7AB6}" destId="{B4F1B46E-22B2-4721-950C-8704487586DC}" srcOrd="0" destOrd="0" parTransId="{E8A66543-CC4D-4785-A93E-5B125E09F826}" sibTransId="{A7E2530A-34E2-4E9F-BC78-8920BA140C41}"/>
    <dgm:cxn modelId="{70E22FBE-4510-487A-BD3F-D791559A8263}" type="presOf" srcId="{3D5CDB25-F8FA-444B-8D4A-1D29D0CBA282}" destId="{5314AADB-0AD3-4BAE-9F15-B0FE4F44C802}" srcOrd="0" destOrd="0" presId="urn:microsoft.com/office/officeart/2005/8/layout/hList9"/>
    <dgm:cxn modelId="{2DF4FDC6-9998-45E2-B49B-7BDDAE43878E}" type="presOf" srcId="{B4F1B46E-22B2-4721-950C-8704487586DC}" destId="{FC7ED273-8CFD-43C2-9C05-44FADF3E0637}" srcOrd="0" destOrd="0" presId="urn:microsoft.com/office/officeart/2005/8/layout/hList9"/>
    <dgm:cxn modelId="{A587C2CB-6562-4021-B4BF-D479DBE9444F}" type="presOf" srcId="{D5197DDB-D5D2-499F-B255-CF7BB5AE2B43}" destId="{F660F4B9-35DB-4256-A868-A35C6DCCF6B2}" srcOrd="0" destOrd="0" presId="urn:microsoft.com/office/officeart/2005/8/layout/hList9"/>
    <dgm:cxn modelId="{77F620CE-FC2D-42CF-890C-6A28A43BA06E}" type="presOf" srcId="{F2881FB1-6580-4F21-A283-BFAA6F91D5D2}" destId="{FD776C1E-557E-4553-9447-49B69EEC7907}" srcOrd="0" destOrd="0" presId="urn:microsoft.com/office/officeart/2005/8/layout/hList9"/>
    <dgm:cxn modelId="{AACC54D1-0243-46E9-9624-A663799E8A06}" type="presOf" srcId="{9D72CDD3-5859-43DB-BD75-0C3C30E3DE62}" destId="{6B08AC4B-4CEC-41E5-AE19-47A4E2720563}" srcOrd="0" destOrd="0" presId="urn:microsoft.com/office/officeart/2005/8/layout/hList9"/>
    <dgm:cxn modelId="{F3210AD4-6CEB-4017-A75B-E24F2FA3B062}" type="presOf" srcId="{70879558-61CA-4CCD-B2D6-5349B01EF337}" destId="{51F68A05-A560-4C6F-BC90-521AEF3B0907}" srcOrd="0" destOrd="0" presId="urn:microsoft.com/office/officeart/2005/8/layout/hList9"/>
    <dgm:cxn modelId="{0F86DBDB-3C4F-4C84-981B-7F4CA2A8EAF3}" srcId="{7FCE83D9-631B-4420-BBFC-CA0AFA59F747}" destId="{50451020-5E1A-4778-9E8D-169182A36191}" srcOrd="1" destOrd="0" parTransId="{7DFC3849-4A12-49FB-B614-8AFD597CCB9E}" sibTransId="{EEDE2474-4F18-4F59-8E58-6382D253E514}"/>
    <dgm:cxn modelId="{82BAE5DD-3A79-4870-9019-1254385E0650}" srcId="{00C18FBF-3FF5-4C16-97CF-AF03740D7AB6}" destId="{6352CA33-6755-44BE-808F-400DA4CF80A7}" srcOrd="2" destOrd="0" parTransId="{AEB59203-63BA-4A96-BADC-40BAEBD9AA40}" sibTransId="{AAB4CF73-4B9B-4AA0-9074-16C2D2AE00A1}"/>
    <dgm:cxn modelId="{2E3C97E6-67D4-4948-B47A-1115C2B2979F}" srcId="{6352CA33-6755-44BE-808F-400DA4CF80A7}" destId="{3D5CDB25-F8FA-444B-8D4A-1D29D0CBA282}" srcOrd="1" destOrd="0" parTransId="{4C229933-AC16-44B7-98EC-4C0F07FABCB0}" sibTransId="{189DA4C5-2A22-4C71-A806-7B4AB57767CC}"/>
    <dgm:cxn modelId="{59E871E8-E7D2-4CCC-B749-A714977AF5E6}" type="presOf" srcId="{D5197DDB-D5D2-499F-B255-CF7BB5AE2B43}" destId="{10C9E3CF-3A8F-4100-8ACD-91E2373197A2}" srcOrd="1" destOrd="0" presId="urn:microsoft.com/office/officeart/2005/8/layout/hList9"/>
    <dgm:cxn modelId="{114529EA-CDEE-4574-B59D-8F35E4FE7A75}" type="presOf" srcId="{50451020-5E1A-4778-9E8D-169182A36191}" destId="{3086D0BF-AAD1-4310-88ED-4D81A687BD50}" srcOrd="0" destOrd="0" presId="urn:microsoft.com/office/officeart/2005/8/layout/hList9"/>
    <dgm:cxn modelId="{62ECA4F6-D6A0-41F0-AB7C-2AA480A6F080}" type="presOf" srcId="{70879558-61CA-4CCD-B2D6-5349B01EF337}" destId="{3EBE42F0-6491-49CC-95DC-985BA00CD458}" srcOrd="1" destOrd="0" presId="urn:microsoft.com/office/officeart/2005/8/layout/hList9"/>
    <dgm:cxn modelId="{4CCFFDF9-D8E9-43FF-9A5C-0D554AC5AAB1}" type="presOf" srcId="{50451020-5E1A-4778-9E8D-169182A36191}" destId="{2B18CCD9-D6B1-4225-8D26-4BA691BB1837}" srcOrd="1" destOrd="0" presId="urn:microsoft.com/office/officeart/2005/8/layout/hList9"/>
    <dgm:cxn modelId="{70CAB4FC-3D17-49C2-8A7B-F387031FCDCA}" srcId="{7FCE83D9-631B-4420-BBFC-CA0AFA59F747}" destId="{DB9FB862-4759-4D6A-84F3-01524B92723B}" srcOrd="0" destOrd="0" parTransId="{CD1EE44C-3116-420B-89E3-1D797CB25D34}" sibTransId="{4BD4D4A5-043E-4ED5-A5CA-8D46DADC3150}"/>
    <dgm:cxn modelId="{E1D1E23B-EC87-45CC-9E87-38B27A23764D}" type="presParOf" srcId="{0DC7A063-583D-4B0F-88B2-BD54F95D95AF}" destId="{3B23570A-ECC9-4DF8-BCB4-0465C69CBB88}" srcOrd="0" destOrd="0" presId="urn:microsoft.com/office/officeart/2005/8/layout/hList9"/>
    <dgm:cxn modelId="{82537023-5CD7-4BB7-84CF-DE8196338CF2}" type="presParOf" srcId="{0DC7A063-583D-4B0F-88B2-BD54F95D95AF}" destId="{FC66A233-6BBA-46AF-B2F6-28E379B158E2}" srcOrd="1" destOrd="0" presId="urn:microsoft.com/office/officeart/2005/8/layout/hList9"/>
    <dgm:cxn modelId="{5DFED7C8-2E54-4441-B032-3A4788B2A8D3}" type="presParOf" srcId="{FC66A233-6BBA-46AF-B2F6-28E379B158E2}" destId="{46739A04-1AA3-49C6-8EA7-EB1DE975B900}" srcOrd="0" destOrd="0" presId="urn:microsoft.com/office/officeart/2005/8/layout/hList9"/>
    <dgm:cxn modelId="{59D81910-4316-4EAE-9A67-0B3EDF027306}" type="presParOf" srcId="{FC66A233-6BBA-46AF-B2F6-28E379B158E2}" destId="{535C6EC9-8098-42C5-8527-E62FF045E4EB}" srcOrd="1" destOrd="0" presId="urn:microsoft.com/office/officeart/2005/8/layout/hList9"/>
    <dgm:cxn modelId="{C4FBC461-0B5D-4B7E-9CAF-A88B1223F18A}" type="presParOf" srcId="{535C6EC9-8098-42C5-8527-E62FF045E4EB}" destId="{6B08AC4B-4CEC-41E5-AE19-47A4E2720563}" srcOrd="0" destOrd="0" presId="urn:microsoft.com/office/officeart/2005/8/layout/hList9"/>
    <dgm:cxn modelId="{16A1B336-CE68-4171-8D18-284543992BEA}" type="presParOf" srcId="{535C6EC9-8098-42C5-8527-E62FF045E4EB}" destId="{187D4E8C-5C91-4D00-870C-2C45D4EA263C}" srcOrd="1" destOrd="0" presId="urn:microsoft.com/office/officeart/2005/8/layout/hList9"/>
    <dgm:cxn modelId="{B628A148-8501-42F8-B49E-281D353B606E}" type="presParOf" srcId="{FC66A233-6BBA-46AF-B2F6-28E379B158E2}" destId="{E5677DE7-299C-4C9C-A4BC-6335CC601D12}" srcOrd="2" destOrd="0" presId="urn:microsoft.com/office/officeart/2005/8/layout/hList9"/>
    <dgm:cxn modelId="{8D569982-26E1-4090-9C18-DC58158F325D}" type="presParOf" srcId="{E5677DE7-299C-4C9C-A4BC-6335CC601D12}" destId="{51F68A05-A560-4C6F-BC90-521AEF3B0907}" srcOrd="0" destOrd="0" presId="urn:microsoft.com/office/officeart/2005/8/layout/hList9"/>
    <dgm:cxn modelId="{2FA9E744-008C-4725-86D6-3B7B8883E6D9}" type="presParOf" srcId="{E5677DE7-299C-4C9C-A4BC-6335CC601D12}" destId="{3EBE42F0-6491-49CC-95DC-985BA00CD458}" srcOrd="1" destOrd="0" presId="urn:microsoft.com/office/officeart/2005/8/layout/hList9"/>
    <dgm:cxn modelId="{DEF99A7A-98F1-424D-AC92-7C6B69A0E544}" type="presParOf" srcId="{0DC7A063-583D-4B0F-88B2-BD54F95D95AF}" destId="{3845DB9A-BEF3-4D5D-B9C7-5FC0456401AC}" srcOrd="2" destOrd="0" presId="urn:microsoft.com/office/officeart/2005/8/layout/hList9"/>
    <dgm:cxn modelId="{ACD8FD0D-39C9-49DB-B77E-B03522FDF5FC}" type="presParOf" srcId="{0DC7A063-583D-4B0F-88B2-BD54F95D95AF}" destId="{FC7ED273-8CFD-43C2-9C05-44FADF3E0637}" srcOrd="3" destOrd="0" presId="urn:microsoft.com/office/officeart/2005/8/layout/hList9"/>
    <dgm:cxn modelId="{2C72EC61-81F4-4DCD-A533-255CBC66AE34}" type="presParOf" srcId="{0DC7A063-583D-4B0F-88B2-BD54F95D95AF}" destId="{13C564B0-C27E-4ABA-AFDA-59E145B256BA}" srcOrd="4" destOrd="0" presId="urn:microsoft.com/office/officeart/2005/8/layout/hList9"/>
    <dgm:cxn modelId="{775600F8-FCFE-4862-8108-85F84EA9DEE2}" type="presParOf" srcId="{0DC7A063-583D-4B0F-88B2-BD54F95D95AF}" destId="{6300E233-87DF-4270-9808-160BFEB8A5BE}" srcOrd="5" destOrd="0" presId="urn:microsoft.com/office/officeart/2005/8/layout/hList9"/>
    <dgm:cxn modelId="{AE3B7A69-67E7-41D2-BC1A-3586A3CC259D}" type="presParOf" srcId="{0DC7A063-583D-4B0F-88B2-BD54F95D95AF}" destId="{6E53DEF7-499E-42EE-802D-59B2F8915392}" srcOrd="6" destOrd="0" presId="urn:microsoft.com/office/officeart/2005/8/layout/hList9"/>
    <dgm:cxn modelId="{76A9B804-07B5-4060-AA61-249A1765ECB9}" type="presParOf" srcId="{6E53DEF7-499E-42EE-802D-59B2F8915392}" destId="{E08C30D1-35EA-4D05-9731-5D01E3FCBD09}" srcOrd="0" destOrd="0" presId="urn:microsoft.com/office/officeart/2005/8/layout/hList9"/>
    <dgm:cxn modelId="{6162898E-21FD-497B-BFEE-B78CF45F7D9A}" type="presParOf" srcId="{6E53DEF7-499E-42EE-802D-59B2F8915392}" destId="{2F3BD88A-9166-4A26-B941-B9BAEE1A11D5}" srcOrd="1" destOrd="0" presId="urn:microsoft.com/office/officeart/2005/8/layout/hList9"/>
    <dgm:cxn modelId="{71D4EFDE-15BC-4327-9242-5F72F9DAFAD4}" type="presParOf" srcId="{2F3BD88A-9166-4A26-B941-B9BAEE1A11D5}" destId="{F660F4B9-35DB-4256-A868-A35C6DCCF6B2}" srcOrd="0" destOrd="0" presId="urn:microsoft.com/office/officeart/2005/8/layout/hList9"/>
    <dgm:cxn modelId="{9B414BA4-2018-40DF-8E7D-AD7E78EF0217}" type="presParOf" srcId="{2F3BD88A-9166-4A26-B941-B9BAEE1A11D5}" destId="{10C9E3CF-3A8F-4100-8ACD-91E2373197A2}" srcOrd="1" destOrd="0" presId="urn:microsoft.com/office/officeart/2005/8/layout/hList9"/>
    <dgm:cxn modelId="{32E6E4AD-0BFD-4285-AC4A-131E4A0904F2}" type="presParOf" srcId="{6E53DEF7-499E-42EE-802D-59B2F8915392}" destId="{3055F178-D8CA-413A-99F2-20C8231C0651}" srcOrd="2" destOrd="0" presId="urn:microsoft.com/office/officeart/2005/8/layout/hList9"/>
    <dgm:cxn modelId="{A1DB4BC0-DADA-4058-A3BB-D04BE7DF689A}" type="presParOf" srcId="{3055F178-D8CA-413A-99F2-20C8231C0651}" destId="{68509703-D239-4E1B-8CF0-EF08079E1226}" srcOrd="0" destOrd="0" presId="urn:microsoft.com/office/officeart/2005/8/layout/hList9"/>
    <dgm:cxn modelId="{5B5F83FC-F721-4241-90AB-7117B39AABD5}" type="presParOf" srcId="{3055F178-D8CA-413A-99F2-20C8231C0651}" destId="{E1767793-EDD5-4203-A612-8120A71CA906}" srcOrd="1" destOrd="0" presId="urn:microsoft.com/office/officeart/2005/8/layout/hList9"/>
    <dgm:cxn modelId="{D8406746-50BE-425E-A523-9ED524500743}" type="presParOf" srcId="{0DC7A063-583D-4B0F-88B2-BD54F95D95AF}" destId="{69136330-53DB-4978-A56B-160862279381}" srcOrd="7" destOrd="0" presId="urn:microsoft.com/office/officeart/2005/8/layout/hList9"/>
    <dgm:cxn modelId="{A91BC494-75AC-4CCA-8CC1-7E9884C2F3AD}" type="presParOf" srcId="{0DC7A063-583D-4B0F-88B2-BD54F95D95AF}" destId="{FD776C1E-557E-4553-9447-49B69EEC7907}" srcOrd="8" destOrd="0" presId="urn:microsoft.com/office/officeart/2005/8/layout/hList9"/>
    <dgm:cxn modelId="{487F9920-08DF-4AC5-BA64-D35F42602B66}" type="presParOf" srcId="{0DC7A063-583D-4B0F-88B2-BD54F95D95AF}" destId="{FC2522F1-14BB-4B37-B60E-2E8A7E8A6C30}" srcOrd="9" destOrd="0" presId="urn:microsoft.com/office/officeart/2005/8/layout/hList9"/>
    <dgm:cxn modelId="{DC194D92-7E98-42DD-A8CA-BCD1EDD2C95D}" type="presParOf" srcId="{0DC7A063-583D-4B0F-88B2-BD54F95D95AF}" destId="{2C2F6211-85A7-47FE-9239-DE94DF41A263}" srcOrd="10" destOrd="0" presId="urn:microsoft.com/office/officeart/2005/8/layout/hList9"/>
    <dgm:cxn modelId="{575F4FD6-9E0F-4F5E-88EE-9B265B6FD4F4}" type="presParOf" srcId="{0DC7A063-583D-4B0F-88B2-BD54F95D95AF}" destId="{7B0C2EAE-70CB-4160-863D-210C3C66D5FD}" srcOrd="11" destOrd="0" presId="urn:microsoft.com/office/officeart/2005/8/layout/hList9"/>
    <dgm:cxn modelId="{8AE96C49-A416-4FC7-84EE-2BDAF35C57FF}" type="presParOf" srcId="{7B0C2EAE-70CB-4160-863D-210C3C66D5FD}" destId="{5AF3752E-55A6-443C-AD35-C49DF50A4566}" srcOrd="0" destOrd="0" presId="urn:microsoft.com/office/officeart/2005/8/layout/hList9"/>
    <dgm:cxn modelId="{235B263C-399E-4245-95BD-2AA1F19D4AB4}" type="presParOf" srcId="{7B0C2EAE-70CB-4160-863D-210C3C66D5FD}" destId="{53567A66-F0E9-4EF8-ADA9-764BA36AA6A9}" srcOrd="1" destOrd="0" presId="urn:microsoft.com/office/officeart/2005/8/layout/hList9"/>
    <dgm:cxn modelId="{265DA8D6-D429-4956-8CB8-10EE7EF20F0C}" type="presParOf" srcId="{53567A66-F0E9-4EF8-ADA9-764BA36AA6A9}" destId="{AD2806AC-6A03-4F05-9F4D-F72EA0E56FBF}" srcOrd="0" destOrd="0" presId="urn:microsoft.com/office/officeart/2005/8/layout/hList9"/>
    <dgm:cxn modelId="{35A8C2CA-EB30-45FD-8152-A7470BE42B4C}" type="presParOf" srcId="{53567A66-F0E9-4EF8-ADA9-764BA36AA6A9}" destId="{F8977219-728E-448F-AE8B-46B14F4F17DE}" srcOrd="1" destOrd="0" presId="urn:microsoft.com/office/officeart/2005/8/layout/hList9"/>
    <dgm:cxn modelId="{6ACEADBE-023B-4505-93FF-04069F754490}" type="presParOf" srcId="{7B0C2EAE-70CB-4160-863D-210C3C66D5FD}" destId="{46A8623B-DC64-4ED6-B73D-98FEAB030508}" srcOrd="2" destOrd="0" presId="urn:microsoft.com/office/officeart/2005/8/layout/hList9"/>
    <dgm:cxn modelId="{AD010A9C-D63C-4BD8-BA56-A4D20026F974}" type="presParOf" srcId="{46A8623B-DC64-4ED6-B73D-98FEAB030508}" destId="{5314AADB-0AD3-4BAE-9F15-B0FE4F44C802}" srcOrd="0" destOrd="0" presId="urn:microsoft.com/office/officeart/2005/8/layout/hList9"/>
    <dgm:cxn modelId="{10F973FE-8000-468C-900B-4ED99BE40E65}" type="presParOf" srcId="{46A8623B-DC64-4ED6-B73D-98FEAB030508}" destId="{96624143-7928-48E9-817F-BC4A07250C32}" srcOrd="1" destOrd="0" presId="urn:microsoft.com/office/officeart/2005/8/layout/hList9"/>
    <dgm:cxn modelId="{EF3F399A-E096-436A-AD74-CF747D62B02A}" type="presParOf" srcId="{0DC7A063-583D-4B0F-88B2-BD54F95D95AF}" destId="{FBCC4E74-37C0-494F-ABC0-7D18132E1437}" srcOrd="12" destOrd="0" presId="urn:microsoft.com/office/officeart/2005/8/layout/hList9"/>
    <dgm:cxn modelId="{5EA17F20-F6C6-4B5A-AFEB-38BD8F975065}" type="presParOf" srcId="{0DC7A063-583D-4B0F-88B2-BD54F95D95AF}" destId="{89E6DA6E-7A23-44BD-8A99-378091FF741D}" srcOrd="13" destOrd="0" presId="urn:microsoft.com/office/officeart/2005/8/layout/hList9"/>
    <dgm:cxn modelId="{463280A8-1DBA-4FE7-B5B2-8151A298EB35}" type="presParOf" srcId="{0DC7A063-583D-4B0F-88B2-BD54F95D95AF}" destId="{E966790E-26B5-4EB8-981F-1094BF4B7611}" srcOrd="14" destOrd="0" presId="urn:microsoft.com/office/officeart/2005/8/layout/hList9"/>
    <dgm:cxn modelId="{A4221FEF-656B-43DD-8382-199EAB5F1E7B}" type="presParOf" srcId="{0DC7A063-583D-4B0F-88B2-BD54F95D95AF}" destId="{229B7655-E1F4-4CF5-84B8-30F0491D32B5}" srcOrd="15" destOrd="0" presId="urn:microsoft.com/office/officeart/2005/8/layout/hList9"/>
    <dgm:cxn modelId="{48FA6F14-4694-4C77-8D75-48D3A22A3540}" type="presParOf" srcId="{0DC7A063-583D-4B0F-88B2-BD54F95D95AF}" destId="{F85FFCDF-8E5F-492B-B22D-55A08EACE783}" srcOrd="16" destOrd="0" presId="urn:microsoft.com/office/officeart/2005/8/layout/hList9"/>
    <dgm:cxn modelId="{3995A447-6B53-4DFA-8494-06C3A1F8D7F7}" type="presParOf" srcId="{F85FFCDF-8E5F-492B-B22D-55A08EACE783}" destId="{600B3FB2-1315-4A84-8613-B445666BC7D2}" srcOrd="0" destOrd="0" presId="urn:microsoft.com/office/officeart/2005/8/layout/hList9"/>
    <dgm:cxn modelId="{C652D75D-BE73-43BB-9138-B232AAF272A1}" type="presParOf" srcId="{F85FFCDF-8E5F-492B-B22D-55A08EACE783}" destId="{E47C73E9-FBEE-4370-9B3F-E04EB7C4023A}" srcOrd="1" destOrd="0" presId="urn:microsoft.com/office/officeart/2005/8/layout/hList9"/>
    <dgm:cxn modelId="{5F19BD3C-10AC-4F51-A8FD-00351A52371B}" type="presParOf" srcId="{E47C73E9-FBEE-4370-9B3F-E04EB7C4023A}" destId="{402C2C77-A32C-4D99-9940-12535E1181F2}" srcOrd="0" destOrd="0" presId="urn:microsoft.com/office/officeart/2005/8/layout/hList9"/>
    <dgm:cxn modelId="{1D14EEBA-2351-4066-8BB7-C42885F1D780}" type="presParOf" srcId="{E47C73E9-FBEE-4370-9B3F-E04EB7C4023A}" destId="{5B88A17E-EFF5-4A04-9CC9-D2131DA9ECCC}" srcOrd="1" destOrd="0" presId="urn:microsoft.com/office/officeart/2005/8/layout/hList9"/>
    <dgm:cxn modelId="{D230C2D8-6446-403F-971D-BA59F9482A7E}" type="presParOf" srcId="{F85FFCDF-8E5F-492B-B22D-55A08EACE783}" destId="{F3C2D87B-A5E7-46E2-B3D3-58E6D9562663}" srcOrd="2" destOrd="0" presId="urn:microsoft.com/office/officeart/2005/8/layout/hList9"/>
    <dgm:cxn modelId="{71EFAC4F-7BC1-470A-9459-DE14D03A3B20}" type="presParOf" srcId="{F3C2D87B-A5E7-46E2-B3D3-58E6D9562663}" destId="{3086D0BF-AAD1-4310-88ED-4D81A687BD50}" srcOrd="0" destOrd="0" presId="urn:microsoft.com/office/officeart/2005/8/layout/hList9"/>
    <dgm:cxn modelId="{6035C1AD-47FA-47BC-9D78-974272EBB1D2}" type="presParOf" srcId="{F3C2D87B-A5E7-46E2-B3D3-58E6D9562663}" destId="{2B18CCD9-D6B1-4225-8D26-4BA691BB1837}" srcOrd="1" destOrd="0" presId="urn:microsoft.com/office/officeart/2005/8/layout/hList9"/>
    <dgm:cxn modelId="{ADA815FB-429E-4ABD-97FC-4AEA97B4630C}" type="presParOf" srcId="{0DC7A063-583D-4B0F-88B2-BD54F95D95AF}" destId="{9051EF7D-7D6C-4B43-A6C4-239F9933C94D}" srcOrd="17" destOrd="0" presId="urn:microsoft.com/office/officeart/2005/8/layout/hList9"/>
    <dgm:cxn modelId="{7961C21C-3FE8-4B71-95E5-AB5835F91CC1}" type="presParOf" srcId="{0DC7A063-583D-4B0F-88B2-BD54F95D95AF}" destId="{7453D9C8-CD6E-4AA4-8A19-7F6F667528F0}" srcOrd="1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8AC4B-4CEC-41E5-AE19-47A4E2720563}">
      <dsp:nvSpPr>
        <dsp:cNvPr id="0" name=""/>
        <dsp:cNvSpPr/>
      </dsp:nvSpPr>
      <dsp:spPr>
        <a:xfrm>
          <a:off x="1112485" y="405333"/>
          <a:ext cx="1510743" cy="1007665"/>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42672" rIns="42672" bIns="42672" numCol="1" spcCol="1270" rtlCol="0" anchor="ctr" anchorCtr="0">
          <a:noAutofit/>
        </a:bodyPr>
        <a:lstStyle/>
        <a:p>
          <a:pPr marL="0" lvl="0" indent="0" algn="l" defTabSz="266700" rtl="0">
            <a:lnSpc>
              <a:spcPct val="90000"/>
            </a:lnSpc>
            <a:spcBef>
              <a:spcPct val="0"/>
            </a:spcBef>
            <a:spcAft>
              <a:spcPct val="35000"/>
            </a:spcAft>
            <a:buNone/>
          </a:pPr>
          <a:r>
            <a:rPr lang="nl-NL" sz="600" kern="1200" noProof="0" dirty="0" err="1"/>
            <a:t>scaffolding</a:t>
          </a:r>
          <a:endParaRPr lang="nl-NL" sz="600" kern="1200" noProof="0" dirty="0"/>
        </a:p>
      </dsp:txBody>
      <dsp:txXfrm>
        <a:off x="1354204" y="405333"/>
        <a:ext cx="1269024" cy="1007665"/>
      </dsp:txXfrm>
    </dsp:sp>
    <dsp:sp modelId="{51F68A05-A560-4C6F-BC90-521AEF3B0907}">
      <dsp:nvSpPr>
        <dsp:cNvPr id="0" name=""/>
        <dsp:cNvSpPr/>
      </dsp:nvSpPr>
      <dsp:spPr>
        <a:xfrm>
          <a:off x="1145260" y="1412998"/>
          <a:ext cx="1445192" cy="4110187"/>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42672" rIns="42672" bIns="42672" numCol="1" spcCol="1270" rtlCol="0" anchor="ctr" anchorCtr="0">
          <a:noAutofit/>
        </a:bodyPr>
        <a:lstStyle/>
        <a:p>
          <a:pPr marL="0" lvl="0" indent="0" algn="l" defTabSz="266700">
            <a:lnSpc>
              <a:spcPct val="90000"/>
            </a:lnSpc>
            <a:spcBef>
              <a:spcPct val="0"/>
            </a:spcBef>
            <a:spcAft>
              <a:spcPct val="35000"/>
            </a:spcAft>
            <a:buNone/>
          </a:pPr>
          <a:r>
            <a:rPr lang="nl-NL" sz="600" b="0" i="1" kern="1200" dirty="0"/>
            <a:t>Heb je wel eens gezien dat een huis wordt gebouwd zonder steigers? De kans is klein: de ondersteuning is nodig om tot een stevig, duurzaam en afgewerkt gebouw te komen. Willen we dat leerlingen en studenten tot dezelfde soort kennis en vaardigheden oftewel goed leren komen, dan is het dan ook belangrijk om passende ondersteuning te bieden.(Peeters2023) </a:t>
          </a:r>
          <a:endParaRPr lang="nl-NL" sz="600" kern="1200" noProof="0" dirty="0"/>
        </a:p>
      </dsp:txBody>
      <dsp:txXfrm>
        <a:off x="1376491" y="1412998"/>
        <a:ext cx="1213961" cy="4110187"/>
      </dsp:txXfrm>
    </dsp:sp>
    <dsp:sp modelId="{FC7ED273-8CFD-43C2-9C05-44FADF3E0637}">
      <dsp:nvSpPr>
        <dsp:cNvPr id="0" name=""/>
        <dsp:cNvSpPr/>
      </dsp:nvSpPr>
      <dsp:spPr>
        <a:xfrm>
          <a:off x="306755" y="2468"/>
          <a:ext cx="1007162" cy="1007162"/>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1022350" rtl="0">
            <a:lnSpc>
              <a:spcPct val="90000"/>
            </a:lnSpc>
            <a:spcBef>
              <a:spcPct val="0"/>
            </a:spcBef>
            <a:spcAft>
              <a:spcPct val="35000"/>
            </a:spcAft>
            <a:buNone/>
          </a:pPr>
          <a:r>
            <a:rPr lang="nl-NL" sz="2300" kern="1200" noProof="0" dirty="0"/>
            <a:t>Bron 1</a:t>
          </a:r>
        </a:p>
      </dsp:txBody>
      <dsp:txXfrm>
        <a:off x="454250" y="149963"/>
        <a:ext cx="712172" cy="712172"/>
      </dsp:txXfrm>
    </dsp:sp>
    <dsp:sp modelId="{F660F4B9-35DB-4256-A868-A35C6DCCF6B2}">
      <dsp:nvSpPr>
        <dsp:cNvPr id="0" name=""/>
        <dsp:cNvSpPr/>
      </dsp:nvSpPr>
      <dsp:spPr>
        <a:xfrm>
          <a:off x="3630390" y="405333"/>
          <a:ext cx="1510743" cy="1007665"/>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42672" rIns="42672" bIns="42672" numCol="1" spcCol="1270" rtlCol="0" anchor="ctr" anchorCtr="0">
          <a:noAutofit/>
        </a:bodyPr>
        <a:lstStyle/>
        <a:p>
          <a:pPr marL="0" lvl="0" indent="0" algn="l" defTabSz="266700" rtl="0">
            <a:lnSpc>
              <a:spcPct val="90000"/>
            </a:lnSpc>
            <a:spcBef>
              <a:spcPct val="0"/>
            </a:spcBef>
            <a:spcAft>
              <a:spcPct val="35000"/>
            </a:spcAft>
            <a:buNone/>
          </a:pPr>
          <a:r>
            <a:rPr lang="nl-NL" sz="600" kern="1200" noProof="0" dirty="0"/>
            <a:t>Coöperatieve werkvormen</a:t>
          </a:r>
        </a:p>
      </dsp:txBody>
      <dsp:txXfrm>
        <a:off x="3872109" y="405333"/>
        <a:ext cx="1269024" cy="1007665"/>
      </dsp:txXfrm>
    </dsp:sp>
    <dsp:sp modelId="{68509703-D239-4E1B-8CF0-EF08079E1226}">
      <dsp:nvSpPr>
        <dsp:cNvPr id="0" name=""/>
        <dsp:cNvSpPr/>
      </dsp:nvSpPr>
      <dsp:spPr>
        <a:xfrm>
          <a:off x="3630390" y="1412998"/>
          <a:ext cx="1510743" cy="3426315"/>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42672" rIns="42672" bIns="42672" numCol="1" spcCol="1270" rtlCol="0" anchor="ctr" anchorCtr="0">
          <a:noAutofit/>
        </a:bodyPr>
        <a:lstStyle/>
        <a:p>
          <a:pPr marL="0" lvl="0" indent="0" algn="l" defTabSz="266700" rtl="0">
            <a:lnSpc>
              <a:spcPct val="90000"/>
            </a:lnSpc>
            <a:spcBef>
              <a:spcPct val="0"/>
            </a:spcBef>
            <a:spcAft>
              <a:spcPct val="35000"/>
            </a:spcAft>
            <a:buNone/>
          </a:pPr>
          <a:r>
            <a:rPr lang="nl-NL" sz="600" kern="1200" noProof="0" dirty="0"/>
            <a:t>Placemat: </a:t>
          </a:r>
          <a:r>
            <a:rPr lang="nl-NL" sz="600" b="0" i="0" kern="1200" dirty="0"/>
            <a:t>De placemat is een vorm van zelfstandige verwerking. Deze werkwijze van de placemat werkvorm is in te zetten van groep 3 tot en met 8. De samenwerkingsvaardigheden die aan bod komen, zijn: luisteren, overleggen en overeenstemming bereiken. (</a:t>
          </a:r>
          <a:r>
            <a:rPr lang="nl-NL" sz="600" b="0" i="0" kern="1200" dirty="0" err="1"/>
            <a:t>Kerpel</a:t>
          </a:r>
          <a:r>
            <a:rPr lang="nl-NL" sz="600" b="0" i="0" kern="1200" dirty="0"/>
            <a:t>, 2023)</a:t>
          </a:r>
          <a:endParaRPr lang="nl-NL" sz="600" kern="1200" noProof="0" dirty="0"/>
        </a:p>
      </dsp:txBody>
      <dsp:txXfrm>
        <a:off x="3872109" y="1412998"/>
        <a:ext cx="1269024" cy="3426315"/>
      </dsp:txXfrm>
    </dsp:sp>
    <dsp:sp modelId="{FD776C1E-557E-4553-9447-49B69EEC7907}">
      <dsp:nvSpPr>
        <dsp:cNvPr id="0" name=""/>
        <dsp:cNvSpPr/>
      </dsp:nvSpPr>
      <dsp:spPr>
        <a:xfrm>
          <a:off x="2824660" y="2468"/>
          <a:ext cx="1007162" cy="1007162"/>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1022350" rtl="0">
            <a:lnSpc>
              <a:spcPct val="90000"/>
            </a:lnSpc>
            <a:spcBef>
              <a:spcPct val="0"/>
            </a:spcBef>
            <a:spcAft>
              <a:spcPct val="35000"/>
            </a:spcAft>
            <a:buNone/>
          </a:pPr>
          <a:r>
            <a:rPr lang="nl-NL" sz="2300" kern="1200" noProof="0" dirty="0"/>
            <a:t>Bron 2</a:t>
          </a:r>
        </a:p>
      </dsp:txBody>
      <dsp:txXfrm>
        <a:off x="2972155" y="149963"/>
        <a:ext cx="712172" cy="712172"/>
      </dsp:txXfrm>
    </dsp:sp>
    <dsp:sp modelId="{AD2806AC-6A03-4F05-9F4D-F72EA0E56FBF}">
      <dsp:nvSpPr>
        <dsp:cNvPr id="0" name=""/>
        <dsp:cNvSpPr/>
      </dsp:nvSpPr>
      <dsp:spPr>
        <a:xfrm>
          <a:off x="6148295" y="405333"/>
          <a:ext cx="1510743" cy="1007665"/>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42672" rIns="42672" bIns="42672" numCol="1" spcCol="1270" rtlCol="0" anchor="ctr" anchorCtr="0">
          <a:noAutofit/>
        </a:bodyPr>
        <a:lstStyle/>
        <a:p>
          <a:pPr marL="0" lvl="0" indent="0" algn="l" defTabSz="266700" rtl="0">
            <a:lnSpc>
              <a:spcPct val="90000"/>
            </a:lnSpc>
            <a:spcBef>
              <a:spcPct val="0"/>
            </a:spcBef>
            <a:spcAft>
              <a:spcPct val="35000"/>
            </a:spcAft>
            <a:buNone/>
          </a:pPr>
          <a:r>
            <a:rPr lang="nl-NL" sz="600" kern="1200" noProof="0" dirty="0"/>
            <a:t>Liedrepertoire </a:t>
          </a:r>
        </a:p>
      </dsp:txBody>
      <dsp:txXfrm>
        <a:off x="6390014" y="405333"/>
        <a:ext cx="1269024" cy="1007665"/>
      </dsp:txXfrm>
    </dsp:sp>
    <dsp:sp modelId="{5314AADB-0AD3-4BAE-9F15-B0FE4F44C802}">
      <dsp:nvSpPr>
        <dsp:cNvPr id="0" name=""/>
        <dsp:cNvSpPr/>
      </dsp:nvSpPr>
      <dsp:spPr>
        <a:xfrm>
          <a:off x="6148295" y="1412998"/>
          <a:ext cx="1510743" cy="1007665"/>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42672" rIns="42672" bIns="42672" numCol="1" spcCol="1270" rtlCol="0" anchor="ctr" anchorCtr="0">
          <a:noAutofit/>
        </a:bodyPr>
        <a:lstStyle/>
        <a:p>
          <a:pPr marL="0" lvl="0" indent="0" algn="l" defTabSz="266700">
            <a:lnSpc>
              <a:spcPct val="90000"/>
            </a:lnSpc>
            <a:spcBef>
              <a:spcPct val="0"/>
            </a:spcBef>
            <a:spcAft>
              <a:spcPct val="35000"/>
            </a:spcAft>
            <a:buNone/>
          </a:pPr>
          <a:r>
            <a:rPr lang="nl-NL" sz="600" b="0" i="0" kern="1200" dirty="0"/>
            <a:t>Dat zingen goed is voor de taalontwikkeling weet iedereen. Door het zingen van liedjes leren kinderen nieuwe woordjes,. Ze horen hoe zinnen zijn opgebouwd en door de rijm wordt een tekst voorspelbaar en kunnen ze deze al snel zelf aanvullen(Willemse, 2020)</a:t>
          </a:r>
          <a:endParaRPr lang="nl-NL" sz="600" kern="1200" noProof="0" dirty="0"/>
        </a:p>
      </dsp:txBody>
      <dsp:txXfrm>
        <a:off x="6390014" y="1412998"/>
        <a:ext cx="1269024" cy="1007665"/>
      </dsp:txXfrm>
    </dsp:sp>
    <dsp:sp modelId="{89E6DA6E-7A23-44BD-8A99-378091FF741D}">
      <dsp:nvSpPr>
        <dsp:cNvPr id="0" name=""/>
        <dsp:cNvSpPr/>
      </dsp:nvSpPr>
      <dsp:spPr>
        <a:xfrm>
          <a:off x="5342566" y="2468"/>
          <a:ext cx="1007162" cy="1007162"/>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1022350" rtl="0">
            <a:lnSpc>
              <a:spcPct val="90000"/>
            </a:lnSpc>
            <a:spcBef>
              <a:spcPct val="0"/>
            </a:spcBef>
            <a:spcAft>
              <a:spcPct val="35000"/>
            </a:spcAft>
            <a:buNone/>
          </a:pPr>
          <a:r>
            <a:rPr lang="nl-NL" sz="2300" kern="1200" noProof="0" dirty="0"/>
            <a:t>Bron 3</a:t>
          </a:r>
        </a:p>
      </dsp:txBody>
      <dsp:txXfrm>
        <a:off x="5490061" y="149963"/>
        <a:ext cx="712172" cy="712172"/>
      </dsp:txXfrm>
    </dsp:sp>
    <dsp:sp modelId="{402C2C77-A32C-4D99-9940-12535E1181F2}">
      <dsp:nvSpPr>
        <dsp:cNvPr id="0" name=""/>
        <dsp:cNvSpPr/>
      </dsp:nvSpPr>
      <dsp:spPr>
        <a:xfrm>
          <a:off x="8666201" y="405333"/>
          <a:ext cx="1510743" cy="1007665"/>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42672" rIns="42672" bIns="42672" numCol="1" spcCol="1270" rtlCol="0" anchor="ctr" anchorCtr="0">
          <a:noAutofit/>
        </a:bodyPr>
        <a:lstStyle/>
        <a:p>
          <a:pPr marL="0" lvl="0" indent="0" algn="l" defTabSz="266700" rtl="0">
            <a:lnSpc>
              <a:spcPct val="90000"/>
            </a:lnSpc>
            <a:spcBef>
              <a:spcPct val="0"/>
            </a:spcBef>
            <a:spcAft>
              <a:spcPct val="35000"/>
            </a:spcAft>
            <a:buNone/>
          </a:pPr>
          <a:r>
            <a:rPr lang="nl-NL" sz="600" kern="1200" noProof="0" dirty="0"/>
            <a:t>presentatievormen</a:t>
          </a:r>
        </a:p>
      </dsp:txBody>
      <dsp:txXfrm>
        <a:off x="8907920" y="405333"/>
        <a:ext cx="1269024" cy="1007665"/>
      </dsp:txXfrm>
    </dsp:sp>
    <dsp:sp modelId="{3086D0BF-AAD1-4310-88ED-4D81A687BD50}">
      <dsp:nvSpPr>
        <dsp:cNvPr id="0" name=""/>
        <dsp:cNvSpPr/>
      </dsp:nvSpPr>
      <dsp:spPr>
        <a:xfrm>
          <a:off x="8666201" y="1412998"/>
          <a:ext cx="1510743" cy="3052803"/>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42672" rIns="42672" bIns="42672" numCol="1" spcCol="1270" rtlCol="0" anchor="ctr" anchorCtr="0">
          <a:noAutofit/>
        </a:bodyPr>
        <a:lstStyle/>
        <a:p>
          <a:pPr marL="0" lvl="0" indent="0" algn="l" defTabSz="266700">
            <a:lnSpc>
              <a:spcPct val="90000"/>
            </a:lnSpc>
            <a:spcBef>
              <a:spcPct val="0"/>
            </a:spcBef>
            <a:spcAft>
              <a:spcPct val="35000"/>
            </a:spcAft>
            <a:buNone/>
          </a:pPr>
          <a:r>
            <a:rPr lang="nl-NL" sz="600" b="1" i="0" kern="1200" dirty="0"/>
            <a:t>Presentaties zijn een enorm belangrijkonderdeel van ons dagelijks leven, zowel in de academische wereld als in het bedrijfsleven. Ze zijn de sleutel tot het overbrengen van ideeën, het delen van informatie en het inspireren van mensen</a:t>
          </a:r>
          <a:r>
            <a:rPr lang="nl-NL" sz="600" b="0" i="0" kern="1200" dirty="0"/>
            <a:t>(</a:t>
          </a:r>
          <a:r>
            <a:rPr lang="nl-NL" sz="600" b="0" i="1" kern="1200" dirty="0" err="1"/>
            <a:t>WeMeet</a:t>
          </a:r>
          <a:r>
            <a:rPr lang="nl-NL" sz="600" b="0" i="0" kern="1200" dirty="0"/>
            <a:t>, </a:t>
          </a:r>
          <a:r>
            <a:rPr lang="nl-NL" sz="600" b="0" i="0" kern="1200" dirty="0" err="1"/>
            <a:t>z.d.</a:t>
          </a:r>
          <a:r>
            <a:rPr lang="nl-NL" sz="600" b="0" i="0" kern="1200" dirty="0"/>
            <a:t>)</a:t>
          </a:r>
          <a:br>
            <a:rPr lang="nl-NL" sz="600" kern="1200" dirty="0"/>
          </a:br>
          <a:endParaRPr lang="nl-NL" sz="600" kern="1200" noProof="0" dirty="0"/>
        </a:p>
      </dsp:txBody>
      <dsp:txXfrm>
        <a:off x="8907920" y="1412998"/>
        <a:ext cx="1269024" cy="3052803"/>
      </dsp:txXfrm>
    </dsp:sp>
    <dsp:sp modelId="{7453D9C8-CD6E-4AA4-8A19-7F6F667528F0}">
      <dsp:nvSpPr>
        <dsp:cNvPr id="0" name=""/>
        <dsp:cNvSpPr/>
      </dsp:nvSpPr>
      <dsp:spPr>
        <a:xfrm>
          <a:off x="7860471" y="2468"/>
          <a:ext cx="1007162" cy="1007162"/>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1022350" rtl="0">
            <a:lnSpc>
              <a:spcPct val="90000"/>
            </a:lnSpc>
            <a:spcBef>
              <a:spcPct val="0"/>
            </a:spcBef>
            <a:spcAft>
              <a:spcPct val="35000"/>
            </a:spcAft>
            <a:buNone/>
          </a:pPr>
          <a:r>
            <a:rPr lang="nl-NL" sz="2300" kern="1200" noProof="0" dirty="0"/>
            <a:t>Bron 4</a:t>
          </a:r>
        </a:p>
      </dsp:txBody>
      <dsp:txXfrm>
        <a:off x="8007966" y="149963"/>
        <a:ext cx="712172" cy="712172"/>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CCE99D7-C7B3-40D9-BBE2-884A7698CE42}" type="datetime1">
              <a:rPr lang="nl-NL" smtClean="0"/>
              <a:t>16-1-2024</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nl-NL"/>
              <a:t>‹nr.›</a:t>
            </a:fld>
            <a:endParaRPr lang="nl-NL"/>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94F71E7-644C-4726-8913-8B91FC22B8D7}" type="datetime1">
              <a:rPr lang="nl-NL" noProof="0" smtClean="0"/>
              <a:t>16-1-2024</a:t>
            </a:fld>
            <a:endParaRPr lang="nl-NL" noProof="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A3C37BE-C303-496D-B5CD-85F2937540FC}" type="slidenum">
              <a:rPr lang="nl-NL" noProof="0"/>
              <a:t>‹nr.›</a:t>
            </a:fld>
            <a:endParaRPr lang="nl-NL" noProof="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r>
              <a:rPr lang="nl-NL" b="1" i="1">
                <a:latin typeface="Arial" pitchFamily="34" charset="0"/>
                <a:cs typeface="Arial" pitchFamily="34" charset="0"/>
              </a:rPr>
              <a:t>OPMERKING:</a:t>
            </a:r>
          </a:p>
          <a:p>
            <a:pPr rtl="0"/>
            <a:r>
              <a:rPr lang="nl-NL" i="1">
                <a:latin typeface="Arial" pitchFamily="34" charset="0"/>
                <a:cs typeface="Arial" pitchFamily="34" charset="0"/>
              </a:rPr>
              <a:t>Als u de afbeelding op deze dia wilt wijzigen, selecteert u de afbeelding en verwijdert u deze. Klik vervolgens op het pictogram Afbeelding in de tijdelijke aanduiding om uw eigen afbeelding in te voegen.</a:t>
            </a:r>
          </a:p>
        </p:txBody>
      </p:sp>
      <p:sp>
        <p:nvSpPr>
          <p:cNvPr id="4" name="Tijdelijke aanduiding voor dianummer 3"/>
          <p:cNvSpPr>
            <a:spLocks noGrp="1"/>
          </p:cNvSpPr>
          <p:nvPr>
            <p:ph type="sldNum" sz="quarter" idx="10"/>
          </p:nvPr>
        </p:nvSpPr>
        <p:spPr/>
        <p:txBody>
          <a:bodyPr rtlCol="0"/>
          <a:lstStyle/>
          <a:p>
            <a:pPr rtl="0"/>
            <a:fld id="{0A3C37BE-C303-496D-B5CD-85F2937540FC}" type="slidenum">
              <a:rPr lang="nl-NL" smtClean="0"/>
              <a:t>1</a:t>
            </a:fld>
            <a:endParaRPr lang="nl-NL"/>
          </a:p>
        </p:txBody>
      </p:sp>
    </p:spTree>
    <p:extLst>
      <p:ext uri="{BB962C8B-B14F-4D97-AF65-F5344CB8AC3E}">
        <p14:creationId xmlns:p14="http://schemas.microsoft.com/office/powerpoint/2010/main" val="240615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0A3C37BE-C303-496D-B5CD-85F2937540FC}" type="slidenum">
              <a:rPr lang="nl-NL" smtClean="0"/>
              <a:t>10</a:t>
            </a:fld>
            <a:endParaRPr lang="nl-NL"/>
          </a:p>
        </p:txBody>
      </p:sp>
    </p:spTree>
    <p:extLst>
      <p:ext uri="{BB962C8B-B14F-4D97-AF65-F5344CB8AC3E}">
        <p14:creationId xmlns:p14="http://schemas.microsoft.com/office/powerpoint/2010/main" val="1252285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0A3C37BE-C303-496D-B5CD-85F2937540FC}" type="slidenum">
              <a:rPr lang="nl-NL" smtClean="0"/>
              <a:t>11</a:t>
            </a:fld>
            <a:endParaRPr lang="nl-NL"/>
          </a:p>
        </p:txBody>
      </p:sp>
    </p:spTree>
    <p:extLst>
      <p:ext uri="{BB962C8B-B14F-4D97-AF65-F5344CB8AC3E}">
        <p14:creationId xmlns:p14="http://schemas.microsoft.com/office/powerpoint/2010/main" val="2614542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0A3C37BE-C303-496D-B5CD-85F2937540FC}" type="slidenum">
              <a:rPr lang="nl-NL" smtClean="0"/>
              <a:t>2</a:t>
            </a:fld>
            <a:endParaRPr lang="nl-NL"/>
          </a:p>
        </p:txBody>
      </p:sp>
    </p:spTree>
    <p:extLst>
      <p:ext uri="{BB962C8B-B14F-4D97-AF65-F5344CB8AC3E}">
        <p14:creationId xmlns:p14="http://schemas.microsoft.com/office/powerpoint/2010/main" val="1443239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0A3C37BE-C303-496D-B5CD-85F2937540FC}" type="slidenum">
              <a:rPr lang="nl-NL" smtClean="0"/>
              <a:t>3</a:t>
            </a:fld>
            <a:endParaRPr lang="nl-NL"/>
          </a:p>
        </p:txBody>
      </p:sp>
    </p:spTree>
    <p:extLst>
      <p:ext uri="{BB962C8B-B14F-4D97-AF65-F5344CB8AC3E}">
        <p14:creationId xmlns:p14="http://schemas.microsoft.com/office/powerpoint/2010/main" val="3267214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0A3C37BE-C303-496D-B5CD-85F2937540FC}" type="slidenum">
              <a:rPr lang="nl-NL" smtClean="0"/>
              <a:t>4</a:t>
            </a:fld>
            <a:endParaRPr lang="nl-NL"/>
          </a:p>
        </p:txBody>
      </p:sp>
    </p:spTree>
    <p:extLst>
      <p:ext uri="{BB962C8B-B14F-4D97-AF65-F5344CB8AC3E}">
        <p14:creationId xmlns:p14="http://schemas.microsoft.com/office/powerpoint/2010/main" val="1128917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0A3C37BE-C303-496D-B5CD-85F2937540FC}" type="slidenum">
              <a:rPr lang="nl-NL" smtClean="0"/>
              <a:t>5</a:t>
            </a:fld>
            <a:endParaRPr lang="nl-NL"/>
          </a:p>
        </p:txBody>
      </p:sp>
    </p:spTree>
    <p:extLst>
      <p:ext uri="{BB962C8B-B14F-4D97-AF65-F5344CB8AC3E}">
        <p14:creationId xmlns:p14="http://schemas.microsoft.com/office/powerpoint/2010/main" val="1894558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0A3C37BE-C303-496D-B5CD-85F2937540FC}" type="slidenum">
              <a:rPr lang="nl-NL" smtClean="0"/>
              <a:t>6</a:t>
            </a:fld>
            <a:endParaRPr lang="nl-NL"/>
          </a:p>
        </p:txBody>
      </p:sp>
    </p:spTree>
    <p:extLst>
      <p:ext uri="{BB962C8B-B14F-4D97-AF65-F5344CB8AC3E}">
        <p14:creationId xmlns:p14="http://schemas.microsoft.com/office/powerpoint/2010/main" val="3804686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0A3C37BE-C303-496D-B5CD-85F2937540FC}" type="slidenum">
              <a:rPr lang="nl-NL" smtClean="0"/>
              <a:t>7</a:t>
            </a:fld>
            <a:endParaRPr lang="nl-NL"/>
          </a:p>
        </p:txBody>
      </p:sp>
    </p:spTree>
    <p:extLst>
      <p:ext uri="{BB962C8B-B14F-4D97-AF65-F5344CB8AC3E}">
        <p14:creationId xmlns:p14="http://schemas.microsoft.com/office/powerpoint/2010/main" val="1870533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0A3C37BE-C303-496D-B5CD-85F2937540FC}" type="slidenum">
              <a:rPr lang="nl-NL" smtClean="0"/>
              <a:t>8</a:t>
            </a:fld>
            <a:endParaRPr lang="nl-NL"/>
          </a:p>
        </p:txBody>
      </p:sp>
    </p:spTree>
    <p:extLst>
      <p:ext uri="{BB962C8B-B14F-4D97-AF65-F5344CB8AC3E}">
        <p14:creationId xmlns:p14="http://schemas.microsoft.com/office/powerpoint/2010/main" val="1252010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0A3C37BE-C303-496D-B5CD-85F2937540FC}" type="slidenum">
              <a:rPr lang="nl-NL" smtClean="0"/>
              <a:t>9</a:t>
            </a:fld>
            <a:endParaRPr lang="nl-NL"/>
          </a:p>
        </p:txBody>
      </p:sp>
    </p:spTree>
    <p:extLst>
      <p:ext uri="{BB962C8B-B14F-4D97-AF65-F5344CB8AC3E}">
        <p14:creationId xmlns:p14="http://schemas.microsoft.com/office/powerpoint/2010/main" val="354761206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8" name="Rechthoek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pic>
        <p:nvPicPr>
          <p:cNvPr id="11" name="Afbeelding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el 1"/>
          <p:cNvSpPr>
            <a:spLocks noGrp="1"/>
          </p:cNvSpPr>
          <p:nvPr>
            <p:ph type="ctrTitle" hasCustomPrompt="1"/>
          </p:nvPr>
        </p:nvSpPr>
        <p:spPr>
          <a:xfrm>
            <a:off x="1104900" y="2292094"/>
            <a:ext cx="10096500" cy="2219691"/>
          </a:xfrm>
        </p:spPr>
        <p:txBody>
          <a:bodyPr rtlCol="0" anchor="ctr">
            <a:normAutofit/>
          </a:bodyPr>
          <a:lstStyle>
            <a:lvl1pPr algn="l">
              <a:defRPr sz="4400" cap="all" baseline="0"/>
            </a:lvl1pPr>
          </a:lstStyle>
          <a:p>
            <a:pPr rtl="0"/>
            <a:r>
              <a:rPr lang="nl-NL" noProof="0"/>
              <a:t>Klik om de titelstijl van het model te bewerken</a:t>
            </a:r>
          </a:p>
        </p:txBody>
      </p:sp>
      <p:sp>
        <p:nvSpPr>
          <p:cNvPr id="3" name="Subtitel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
        <p:nvSpPr>
          <p:cNvPr id="7" name="Rechthoek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 name="Tijdelijke aanduiding voor datum 3"/>
          <p:cNvSpPr>
            <a:spLocks noGrp="1"/>
          </p:cNvSpPr>
          <p:nvPr>
            <p:ph type="dt" sz="half" idx="10"/>
          </p:nvPr>
        </p:nvSpPr>
        <p:spPr/>
        <p:txBody>
          <a:bodyPr rtlCol="0"/>
          <a:lstStyle>
            <a:lvl1pPr>
              <a:defRPr baseline="0">
                <a:solidFill>
                  <a:schemeClr val="tx1">
                    <a:lumMod val="20000"/>
                    <a:lumOff val="80000"/>
                  </a:schemeClr>
                </a:solidFill>
              </a:defRPr>
            </a:lvl1pPr>
          </a:lstStyle>
          <a:p>
            <a:pPr rtl="0"/>
            <a:fld id="{9CF397B8-0FD9-464B-82FE-900500E206CA}" type="datetime1">
              <a:rPr lang="nl-NL" noProof="0" smtClean="0"/>
              <a:t>16-1-2024</a:t>
            </a:fld>
            <a:endParaRPr lang="nl-NL" noProof="0"/>
          </a:p>
        </p:txBody>
      </p:sp>
      <p:sp>
        <p:nvSpPr>
          <p:cNvPr id="5" name="Tijdelijke aanduiding voor voettekst 4"/>
          <p:cNvSpPr>
            <a:spLocks noGrp="1"/>
          </p:cNvSpPr>
          <p:nvPr>
            <p:ph type="ftr" sz="quarter" idx="11"/>
          </p:nvPr>
        </p:nvSpPr>
        <p:spPr/>
        <p:txBody>
          <a:bodyPr rtlCol="0"/>
          <a:lstStyle>
            <a:lvl1pPr>
              <a:defRPr baseline="0">
                <a:solidFill>
                  <a:schemeClr val="tx1">
                    <a:lumMod val="20000"/>
                    <a:lumOff val="80000"/>
                  </a:schemeClr>
                </a:solidFill>
              </a:defRPr>
            </a:lvl1pPr>
          </a:lstStyle>
          <a:p>
            <a:pPr rtl="0"/>
            <a:endParaRPr lang="nl-NL" noProof="0"/>
          </a:p>
        </p:txBody>
      </p:sp>
      <p:sp>
        <p:nvSpPr>
          <p:cNvPr id="6" name="Tijdelijke aanduiding voor dianummer 5"/>
          <p:cNvSpPr>
            <a:spLocks noGrp="1"/>
          </p:cNvSpPr>
          <p:nvPr>
            <p:ph type="sldNum" sz="quarter" idx="12"/>
          </p:nvPr>
        </p:nvSpPr>
        <p:spPr/>
        <p:txBody>
          <a:bodyPr rtlCol="0"/>
          <a:lstStyle>
            <a:lvl1pPr>
              <a:defRPr baseline="0">
                <a:solidFill>
                  <a:schemeClr val="tx1">
                    <a:lumMod val="20000"/>
                    <a:lumOff val="80000"/>
                  </a:schemeClr>
                </a:solidFill>
              </a:defRPr>
            </a:lvl1pPr>
          </a:lstStyle>
          <a:p>
            <a:pPr rtl="0"/>
            <a:fld id="{0FF54DE5-C571-48E8-A5BC-B369434E2F44}" type="slidenum">
              <a:rPr lang="nl-NL" noProof="0" smtClean="0"/>
              <a:pPr rtl="0"/>
              <a:t>‹nr.›</a:t>
            </a:fld>
            <a:endParaRPr lang="nl-NL" noProof="0"/>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nchor="b"/>
          <a:lstStyle>
            <a:lvl1pPr>
              <a:defRPr sz="3200"/>
            </a:lvl1pPr>
          </a:lstStyle>
          <a:p>
            <a:pPr rtl="0"/>
            <a:r>
              <a:rPr lang="nl-NL" noProof="0"/>
              <a:t>Klik om de titelstijl van het model te bewerken</a:t>
            </a:r>
          </a:p>
        </p:txBody>
      </p:sp>
      <p:sp>
        <p:nvSpPr>
          <p:cNvPr id="4" name="Tijdelijke aanduiding voor tekst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3" name="Tijdelijke aanduiding voor afbeelding 2" descr="Een lege tijdelijke aanduiding om een afbeelding toe te voegen. Klik op de tijdelijke aanduiding en selecteer de afbeelding die u wilt toevoegen."/>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het pictogram als u een afbeelding wilt toevoegen</a:t>
            </a:r>
          </a:p>
        </p:txBody>
      </p:sp>
      <p:sp>
        <p:nvSpPr>
          <p:cNvPr id="5" name="Tijdelijke aanduiding voor datum 4"/>
          <p:cNvSpPr>
            <a:spLocks noGrp="1"/>
          </p:cNvSpPr>
          <p:nvPr>
            <p:ph type="dt" sz="half" idx="10"/>
          </p:nvPr>
        </p:nvSpPr>
        <p:spPr/>
        <p:txBody>
          <a:bodyPr rtlCol="0"/>
          <a:lstStyle/>
          <a:p>
            <a:pPr rtl="0"/>
            <a:fld id="{E8E77BDD-E5DB-4E5D-B97E-F641C165C0CA}" type="datetime1">
              <a:rPr lang="nl-NL" noProof="0" smtClean="0"/>
              <a:t>16-1-2024</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p:txBody>
          <a:bodyPr rtlCol="0"/>
          <a:lstStyle/>
          <a:p>
            <a:pPr rtl="0"/>
            <a:fld id="{0FF54DE5-C571-48E8-A5BC-B369434E2F44}" type="slidenum">
              <a:rPr lang="nl-NL" noProof="0"/>
              <a:t>‹nr.›</a:t>
            </a:fld>
            <a:endParaRPr lang="nl-NL" noProof="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verticale tekst 2"/>
          <p:cNvSpPr>
            <a:spLocks noGrp="1"/>
          </p:cNvSpPr>
          <p:nvPr>
            <p:ph type="body" orient="vert" idx="1" hasCustomPrompt="1"/>
          </p:nvPr>
        </p:nvSpPr>
        <p:spPr/>
        <p:txBody>
          <a:bodyPr vert="eaVert"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6AEF4445-C1E9-43A8-83D4-E951CDAB616F}" type="datetime1">
              <a:rPr lang="nl-NL" noProof="0" smtClean="0"/>
              <a:t>16-1-2024</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0FF54DE5-C571-48E8-A5BC-B369434E2F44}" type="slidenum">
              <a:rPr lang="nl-NL" noProof="0"/>
              <a:t>‹nr.›</a:t>
            </a:fld>
            <a:endParaRPr lang="nl-NL" noProof="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hasCustomPrompt="1"/>
          </p:nvPr>
        </p:nvSpPr>
        <p:spPr>
          <a:xfrm>
            <a:off x="9372600" y="365125"/>
            <a:ext cx="1714500" cy="5811838"/>
          </a:xfrm>
        </p:spPr>
        <p:txBody>
          <a:bodyPr vert="eaVert" rtlCol="0"/>
          <a:lstStyle/>
          <a:p>
            <a:pPr rtl="0"/>
            <a:r>
              <a:rPr lang="nl-NL" noProof="0"/>
              <a:t>Klik om de titelstijl van het model te bewerken</a:t>
            </a:r>
          </a:p>
        </p:txBody>
      </p:sp>
      <p:sp>
        <p:nvSpPr>
          <p:cNvPr id="3" name="Tijdelijke aanduiding voor verticale tekst 2"/>
          <p:cNvSpPr>
            <a:spLocks noGrp="1"/>
          </p:cNvSpPr>
          <p:nvPr>
            <p:ph type="body" orient="vert" idx="1" hasCustomPrompt="1"/>
          </p:nvPr>
        </p:nvSpPr>
        <p:spPr>
          <a:xfrm>
            <a:off x="1104900" y="365125"/>
            <a:ext cx="8098896" cy="5811838"/>
          </a:xfrm>
        </p:spPr>
        <p:txBody>
          <a:bodyPr vert="eaVert"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5A89FCE6-7840-4C33-BAE9-691F78649E8F}" type="datetime1">
              <a:rPr lang="nl-NL" noProof="0" smtClean="0"/>
              <a:t>16-1-2024</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0FF54DE5-C571-48E8-A5BC-B369434E2F44}" type="slidenum">
              <a:rPr lang="nl-NL" noProof="0"/>
              <a:t>‹nr.›</a:t>
            </a:fld>
            <a:endParaRPr lang="nl-NL" noProof="0"/>
          </a:p>
        </p:txBody>
      </p:sp>
      <p:grpSp>
        <p:nvGrpSpPr>
          <p:cNvPr id="7" name="Groep 6"/>
          <p:cNvGrpSpPr/>
          <p:nvPr/>
        </p:nvGrpSpPr>
        <p:grpSpPr>
          <a:xfrm rot="5400000">
            <a:off x="6514047" y="3228843"/>
            <a:ext cx="5632704" cy="84403"/>
            <a:chOff x="1073150" y="1219201"/>
            <a:chExt cx="10058400" cy="63125"/>
          </a:xfrm>
        </p:grpSpPr>
        <p:cxnSp>
          <p:nvCxnSpPr>
            <p:cNvPr id="8" name="Rechte verbindingslijn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inhoud 2"/>
          <p:cNvSpPr>
            <a:spLocks noGrp="1"/>
          </p:cNvSpPr>
          <p:nvPr>
            <p:ph idx="1" hasCustomPrompt="1"/>
          </p:nvPr>
        </p:nvSpPr>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C67148F4-9EF1-4497-80AA-502613E901C0}" type="datetime1">
              <a:rPr lang="nl-NL" noProof="0" smtClean="0"/>
              <a:t>16-1-2024</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0FF54DE5-C571-48E8-A5BC-B369434E2F44}" type="slidenum">
              <a:rPr lang="nl-NL" noProof="0"/>
              <a:t>‹nr.›</a:t>
            </a:fld>
            <a:endParaRPr lang="nl-NL" noProof="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met afbeeldin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nl-NL" noProof="0"/>
              <a:t>Klik om de titelstijl van het model te bewerken</a:t>
            </a:r>
          </a:p>
        </p:txBody>
      </p:sp>
      <p:sp>
        <p:nvSpPr>
          <p:cNvPr id="3" name="Subtitel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
        <p:nvSpPr>
          <p:cNvPr id="11" name="Tijdelijke aanduiding voor afbeelding 10" descr="Een lege tijdelijke aanduiding om een afbeelding toe te voegen. Klik op de tijdelijke aanduiding en selecteer de afbeelding die u wilt toevoegen."/>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nl-NL" noProof="0"/>
              <a:t>Klik op het pictogram als u een afbeelding wilt toevoegen</a:t>
            </a:r>
          </a:p>
        </p:txBody>
      </p:sp>
      <p:sp>
        <p:nvSpPr>
          <p:cNvPr id="8" name="Rechthoek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nvGrpSpPr>
          <p:cNvPr id="14" name="Groep 13"/>
          <p:cNvGrpSpPr/>
          <p:nvPr/>
        </p:nvGrpSpPr>
        <p:grpSpPr>
          <a:xfrm>
            <a:off x="0" y="1143000"/>
            <a:ext cx="12192000" cy="63125"/>
            <a:chOff x="507492" y="1501519"/>
            <a:chExt cx="8129016" cy="63125"/>
          </a:xfrm>
        </p:grpSpPr>
        <p:cxnSp>
          <p:nvCxnSpPr>
            <p:cNvPr id="15" name="Rechte verbindingslijn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Afbeelding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ep 12"/>
          <p:cNvGrpSpPr/>
          <p:nvPr/>
        </p:nvGrpSpPr>
        <p:grpSpPr>
          <a:xfrm rot="10800000">
            <a:off x="0" y="5645510"/>
            <a:ext cx="12192000" cy="63125"/>
            <a:chOff x="507492" y="1501519"/>
            <a:chExt cx="8129016" cy="63125"/>
          </a:xfrm>
        </p:grpSpPr>
        <p:cxnSp>
          <p:nvCxnSpPr>
            <p:cNvPr id="17" name="Rechte verbindingslijn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hthoek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grpSp>
        <p:nvGrpSpPr>
          <p:cNvPr id="8" name="Groep 7"/>
          <p:cNvGrpSpPr/>
          <p:nvPr/>
        </p:nvGrpSpPr>
        <p:grpSpPr>
          <a:xfrm>
            <a:off x="0" y="2514600"/>
            <a:ext cx="12192000" cy="3194035"/>
            <a:chOff x="647402" y="2514600"/>
            <a:chExt cx="10838688" cy="3194035"/>
          </a:xfrm>
        </p:grpSpPr>
        <p:grpSp>
          <p:nvGrpSpPr>
            <p:cNvPr id="9" name="Groep 8"/>
            <p:cNvGrpSpPr/>
            <p:nvPr/>
          </p:nvGrpSpPr>
          <p:grpSpPr>
            <a:xfrm>
              <a:off x="647402" y="2514600"/>
              <a:ext cx="10838688" cy="63125"/>
              <a:chOff x="507492" y="1501519"/>
              <a:chExt cx="8129016" cy="63125"/>
            </a:xfrm>
          </p:grpSpPr>
          <p:cxnSp>
            <p:nvCxnSpPr>
              <p:cNvPr id="14" name="Rechte verbindingslijn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hthoek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nvGrpSpPr>
            <p:cNvPr id="11" name="Groep 10"/>
            <p:cNvGrpSpPr/>
            <p:nvPr/>
          </p:nvGrpSpPr>
          <p:grpSpPr>
            <a:xfrm rot="10800000">
              <a:off x="647402" y="5645510"/>
              <a:ext cx="10838688" cy="63125"/>
              <a:chOff x="507492" y="1501519"/>
              <a:chExt cx="8129016" cy="63125"/>
            </a:xfrm>
          </p:grpSpPr>
          <p:cxnSp>
            <p:nvCxnSpPr>
              <p:cNvPr id="12" name="Rechte verbindingslijn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Afbeelding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el 1"/>
          <p:cNvSpPr>
            <a:spLocks noGrp="1"/>
          </p:cNvSpPr>
          <p:nvPr>
            <p:ph type="title" hasCustomPrompt="1"/>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p:cNvSpPr>
            <a:spLocks noGrp="1"/>
          </p:cNvSpPr>
          <p:nvPr>
            <p:ph type="dt" sz="half" idx="10"/>
          </p:nvPr>
        </p:nvSpPr>
        <p:spPr/>
        <p:txBody>
          <a:bodyPr rtlCol="0"/>
          <a:lstStyle/>
          <a:p>
            <a:pPr rtl="0"/>
            <a:fld id="{4F5DC8B0-CACC-405C-80DC-A78EDA4D28AC}" type="datetime1">
              <a:rPr lang="nl-NL" noProof="0" smtClean="0"/>
              <a:t>16-1-2024</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0FF54DE5-C571-48E8-A5BC-B369434E2F44}" type="slidenum">
              <a:rPr lang="nl-NL" noProof="0"/>
              <a:t>‹nr.›</a:t>
            </a:fld>
            <a:endParaRPr lang="nl-NL" noProof="0"/>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inhoud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p:cNvSpPr>
            <a:spLocks noGrp="1"/>
          </p:cNvSpPr>
          <p:nvPr>
            <p:ph type="dt" sz="half" idx="10"/>
          </p:nvPr>
        </p:nvSpPr>
        <p:spPr/>
        <p:txBody>
          <a:bodyPr rtlCol="0"/>
          <a:lstStyle/>
          <a:p>
            <a:pPr rtl="0"/>
            <a:fld id="{8514DA2C-092E-4378-8446-1C60C0CEE763}" type="datetime1">
              <a:rPr lang="nl-NL" noProof="0" smtClean="0"/>
              <a:t>16-1-2024</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p:txBody>
          <a:bodyPr rtlCol="0"/>
          <a:lstStyle/>
          <a:p>
            <a:pPr rtl="0"/>
            <a:fld id="{0FF54DE5-C571-48E8-A5BC-B369434E2F44}" type="slidenum">
              <a:rPr lang="nl-NL" noProof="0"/>
              <a:t>‹nr.›</a:t>
            </a:fld>
            <a:endParaRPr lang="nl-NL" noProof="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p:cNvSpPr>
            <a:spLocks noGrp="1"/>
          </p:cNvSpPr>
          <p:nvPr>
            <p:ph sz="half" idx="2" hasCustomPrompt="1"/>
          </p:nvPr>
        </p:nvSpPr>
        <p:spPr>
          <a:xfrm>
            <a:off x="1104900" y="2424112"/>
            <a:ext cx="4919472" cy="3748088"/>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p:cNvSpPr>
            <a:spLocks noGrp="1"/>
          </p:cNvSpPr>
          <p:nvPr>
            <p:ph sz="quarter" idx="4" hasCustomPrompt="1"/>
          </p:nvPr>
        </p:nvSpPr>
        <p:spPr>
          <a:xfrm>
            <a:off x="6166110" y="2424112"/>
            <a:ext cx="4919472" cy="3748088"/>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p:cNvSpPr>
            <a:spLocks noGrp="1"/>
          </p:cNvSpPr>
          <p:nvPr>
            <p:ph type="dt" sz="half" idx="10"/>
          </p:nvPr>
        </p:nvSpPr>
        <p:spPr/>
        <p:txBody>
          <a:bodyPr rtlCol="0"/>
          <a:lstStyle/>
          <a:p>
            <a:pPr rtl="0"/>
            <a:fld id="{999151EC-B9AC-47EC-8C64-786B4A17B716}" type="datetime1">
              <a:rPr lang="nl-NL" noProof="0" smtClean="0"/>
              <a:t>16-1-2024</a:t>
            </a:fld>
            <a:endParaRPr lang="nl-NL" noProof="0"/>
          </a:p>
        </p:txBody>
      </p:sp>
      <p:sp>
        <p:nvSpPr>
          <p:cNvPr id="8" name="Tijdelijke aanduiding voor voettekst 7"/>
          <p:cNvSpPr>
            <a:spLocks noGrp="1"/>
          </p:cNvSpPr>
          <p:nvPr>
            <p:ph type="ftr" sz="quarter" idx="11"/>
          </p:nvPr>
        </p:nvSpPr>
        <p:spPr/>
        <p:txBody>
          <a:bodyPr rtlCol="0"/>
          <a:lstStyle/>
          <a:p>
            <a:pPr rtl="0"/>
            <a:endParaRPr lang="nl-NL" noProof="0"/>
          </a:p>
        </p:txBody>
      </p:sp>
      <p:sp>
        <p:nvSpPr>
          <p:cNvPr id="9" name="Tijdelijke aanduiding voor dianummer 8"/>
          <p:cNvSpPr>
            <a:spLocks noGrp="1"/>
          </p:cNvSpPr>
          <p:nvPr>
            <p:ph type="sldNum" sz="quarter" idx="12"/>
          </p:nvPr>
        </p:nvSpPr>
        <p:spPr/>
        <p:txBody>
          <a:bodyPr rtlCol="0"/>
          <a:lstStyle/>
          <a:p>
            <a:pPr rtl="0"/>
            <a:fld id="{0FF54DE5-C571-48E8-A5BC-B369434E2F44}" type="slidenum">
              <a:rPr lang="nl-NL" noProof="0"/>
              <a:t>‹nr.›</a:t>
            </a:fld>
            <a:endParaRPr lang="nl-NL" noProof="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datum 2"/>
          <p:cNvSpPr>
            <a:spLocks noGrp="1"/>
          </p:cNvSpPr>
          <p:nvPr>
            <p:ph type="dt" sz="half" idx="10"/>
          </p:nvPr>
        </p:nvSpPr>
        <p:spPr/>
        <p:txBody>
          <a:bodyPr rtlCol="0"/>
          <a:lstStyle/>
          <a:p>
            <a:pPr rtl="0"/>
            <a:fld id="{3051FEF9-3F1E-43CB-8798-20F3C85CFA16}" type="datetime1">
              <a:rPr lang="nl-NL" noProof="0" smtClean="0"/>
              <a:t>16-1-2024</a:t>
            </a:fld>
            <a:endParaRPr lang="nl-NL" noProof="0"/>
          </a:p>
        </p:txBody>
      </p:sp>
      <p:sp>
        <p:nvSpPr>
          <p:cNvPr id="4" name="Tijdelijke aanduiding voor voettekst 3"/>
          <p:cNvSpPr>
            <a:spLocks noGrp="1"/>
          </p:cNvSpPr>
          <p:nvPr>
            <p:ph type="ftr" sz="quarter" idx="11"/>
          </p:nvPr>
        </p:nvSpPr>
        <p:spPr/>
        <p:txBody>
          <a:bodyPr rtlCol="0"/>
          <a:lstStyle/>
          <a:p>
            <a:pPr rtl="0"/>
            <a:endParaRPr lang="nl-NL" noProof="0"/>
          </a:p>
        </p:txBody>
      </p:sp>
      <p:sp>
        <p:nvSpPr>
          <p:cNvPr id="5" name="Tijdelijke aanduiding voor dianummer 4"/>
          <p:cNvSpPr>
            <a:spLocks noGrp="1"/>
          </p:cNvSpPr>
          <p:nvPr>
            <p:ph type="sldNum" sz="quarter" idx="12"/>
          </p:nvPr>
        </p:nvSpPr>
        <p:spPr/>
        <p:txBody>
          <a:bodyPr rtlCol="0"/>
          <a:lstStyle/>
          <a:p>
            <a:pPr rtl="0"/>
            <a:fld id="{0FF54DE5-C571-48E8-A5BC-B369434E2F44}" type="slidenum">
              <a:rPr lang="nl-NL" noProof="0"/>
              <a:t>‹nr.›</a:t>
            </a:fld>
            <a:endParaRPr lang="nl-NL" noProof="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rtlCol="0"/>
          <a:lstStyle/>
          <a:p>
            <a:pPr rtl="0"/>
            <a:fld id="{DAA163D1-6F74-4EB9-85FB-310C8EF6622D}" type="datetime1">
              <a:rPr lang="nl-NL" noProof="0" smtClean="0"/>
              <a:t>16-1-2024</a:t>
            </a:fld>
            <a:endParaRPr lang="nl-NL" noProof="0"/>
          </a:p>
        </p:txBody>
      </p:sp>
      <p:sp>
        <p:nvSpPr>
          <p:cNvPr id="3" name="Tijdelijke aanduiding voor voettekst 2"/>
          <p:cNvSpPr>
            <a:spLocks noGrp="1"/>
          </p:cNvSpPr>
          <p:nvPr>
            <p:ph type="ftr" sz="quarter" idx="11"/>
          </p:nvPr>
        </p:nvSpPr>
        <p:spPr/>
        <p:txBody>
          <a:bodyPr rtlCol="0"/>
          <a:lstStyle/>
          <a:p>
            <a:pPr rtl="0"/>
            <a:endParaRPr lang="nl-NL" noProof="0"/>
          </a:p>
        </p:txBody>
      </p:sp>
      <p:sp>
        <p:nvSpPr>
          <p:cNvPr id="4" name="Tijdelijke aanduiding voor dianummer 3"/>
          <p:cNvSpPr>
            <a:spLocks noGrp="1"/>
          </p:cNvSpPr>
          <p:nvPr>
            <p:ph type="sldNum" sz="quarter" idx="12"/>
          </p:nvPr>
        </p:nvSpPr>
        <p:spPr/>
        <p:txBody>
          <a:bodyPr rtlCol="0"/>
          <a:lstStyle/>
          <a:p>
            <a:pPr rtl="0"/>
            <a:fld id="{0FF54DE5-C571-48E8-A5BC-B369434E2F44}" type="slidenum">
              <a:rPr lang="nl-NL" noProof="0"/>
              <a:t>‹nr.›</a:t>
            </a:fld>
            <a:endParaRPr lang="nl-NL" noProof="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nchor="b"/>
          <a:lstStyle>
            <a:lvl1pPr>
              <a:defRPr sz="3200"/>
            </a:lvl1pPr>
          </a:lstStyle>
          <a:p>
            <a:pPr rtl="0"/>
            <a:r>
              <a:rPr lang="nl-NL" noProof="0"/>
              <a:t>Klik om de titelstijl van het model te bewerken</a:t>
            </a:r>
          </a:p>
        </p:txBody>
      </p:sp>
      <p:sp>
        <p:nvSpPr>
          <p:cNvPr id="4" name="Tijdelijke aanduiding voor tekst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3" name="Tijdelijke aanduiding voor inhoud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p:cNvSpPr>
            <a:spLocks noGrp="1"/>
          </p:cNvSpPr>
          <p:nvPr>
            <p:ph type="dt" sz="half" idx="10"/>
          </p:nvPr>
        </p:nvSpPr>
        <p:spPr/>
        <p:txBody>
          <a:bodyPr rtlCol="0"/>
          <a:lstStyle/>
          <a:p>
            <a:pPr rtl="0"/>
            <a:fld id="{6EBA7B74-5E4F-49C8-AF52-937C5A57A50D}" type="datetime1">
              <a:rPr lang="nl-NL" noProof="0" smtClean="0"/>
              <a:t>16-1-2024</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p:txBody>
          <a:bodyPr rtlCol="0"/>
          <a:lstStyle/>
          <a:p>
            <a:pPr rtl="0"/>
            <a:fld id="{0FF54DE5-C571-48E8-A5BC-B369434E2F44}" type="slidenum">
              <a:rPr lang="nl-NL" noProof="0"/>
              <a:t>‹nr.›</a:t>
            </a:fld>
            <a:endParaRPr lang="nl-NL" noProof="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nl-NL" noProof="0"/>
              <a:t>Klik om de titelstijl van het model te bewerken</a:t>
            </a:r>
          </a:p>
        </p:txBody>
      </p:sp>
      <p:sp>
        <p:nvSpPr>
          <p:cNvPr id="3" name="Tijdelijke aanduiding voor tekst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a:p>
            <a:pPr lvl="5" rtl="0"/>
            <a:r>
              <a:rPr lang="nl-NL" noProof="0"/>
              <a:t>Zesde niveau</a:t>
            </a:r>
          </a:p>
          <a:p>
            <a:pPr lvl="6" rtl="0"/>
            <a:r>
              <a:rPr lang="nl-NL" noProof="0"/>
              <a:t>Zevende niveau</a:t>
            </a:r>
          </a:p>
          <a:p>
            <a:pPr lvl="7" rtl="0"/>
            <a:r>
              <a:rPr lang="nl-NL" noProof="0"/>
              <a:t>Achtste niveau</a:t>
            </a:r>
          </a:p>
          <a:p>
            <a:pPr lvl="8" rtl="0"/>
            <a:r>
              <a:rPr lang="nl-NL" noProof="0"/>
              <a:t>Negende niveau</a:t>
            </a:r>
          </a:p>
        </p:txBody>
      </p:sp>
      <p:sp>
        <p:nvSpPr>
          <p:cNvPr id="4" name="Tijdelijke aanduiding voor datum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pPr rtl="0"/>
            <a:fld id="{55CB7142-FFEB-441C-A694-25A352F6BC41}" type="datetime1">
              <a:rPr lang="nl-NL" noProof="0" smtClean="0"/>
              <a:t>16-1-2024</a:t>
            </a:fld>
            <a:endParaRPr lang="nl-NL" noProof="0"/>
          </a:p>
        </p:txBody>
      </p:sp>
      <p:sp>
        <p:nvSpPr>
          <p:cNvPr id="5" name="Tijdelijke aanduiding voor voettekst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pPr rtl="0"/>
            <a:endParaRPr lang="nl-NL" noProof="0"/>
          </a:p>
        </p:txBody>
      </p:sp>
      <p:sp>
        <p:nvSpPr>
          <p:cNvPr id="6" name="Tijdelijke aanduiding voor dianumm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pPr rtl="0"/>
            <a:fld id="{0FF54DE5-C571-48E8-A5BC-B369434E2F44}" type="slidenum">
              <a:rPr lang="nl-NL" noProof="0" smtClean="0"/>
              <a:pPr rtl="0"/>
              <a:t>‹nr.›</a:t>
            </a:fld>
            <a:endParaRPr lang="nl-NL" noProof="0"/>
          </a:p>
        </p:txBody>
      </p:sp>
      <p:grpSp>
        <p:nvGrpSpPr>
          <p:cNvPr id="15" name="Groep 14"/>
          <p:cNvGrpSpPr/>
          <p:nvPr/>
        </p:nvGrpSpPr>
        <p:grpSpPr>
          <a:xfrm>
            <a:off x="1103376" y="1219201"/>
            <a:ext cx="9985248" cy="84403"/>
            <a:chOff x="1073150" y="1219201"/>
            <a:chExt cx="10058400" cy="63125"/>
          </a:xfrm>
        </p:grpSpPr>
        <p:cxnSp>
          <p:nvCxnSpPr>
            <p:cNvPr id="13" name="Rechte verbindingslijn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ij-leren.nl/cooperatieve-werkvormen-artikel.php"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https://tobekinderopvang.nl/creatie-en-inspiratie/taalontwikkeling-en-muziek/#:~:text=Dat%20zingen%20goed%20is%20voor,deze%20al%20snel%20zelf%20aanvullen" TargetMode="External"/><Relationship Id="rId5" Type="http://schemas.openxmlformats.org/officeDocument/2006/relationships/hyperlink" Target="https://wemeet.nl/blog/het-heruitvinden-van-presenteren-creatieve-presentatievormen" TargetMode="External"/><Relationship Id="rId4" Type="http://schemas.openxmlformats.org/officeDocument/2006/relationships/hyperlink" Target="https://vernieuwenderwijs.nl/scaffoldin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1104900" y="2292094"/>
            <a:ext cx="5734050" cy="2219691"/>
          </a:xfrm>
        </p:spPr>
        <p:txBody>
          <a:bodyPr rtlCol="0" anchor="ctr"/>
          <a:lstStyle/>
          <a:p>
            <a:pPr rtl="0"/>
            <a:r>
              <a:rPr lang="nl-NL"/>
              <a:t>Indeling titel met afbeelding</a:t>
            </a:r>
          </a:p>
        </p:txBody>
      </p:sp>
      <p:sp>
        <p:nvSpPr>
          <p:cNvPr id="7" name="Subtitel 6"/>
          <p:cNvSpPr>
            <a:spLocks noGrp="1"/>
          </p:cNvSpPr>
          <p:nvPr>
            <p:ph type="subTitle" idx="1"/>
          </p:nvPr>
        </p:nvSpPr>
        <p:spPr/>
        <p:txBody>
          <a:bodyPr rtlCol="0"/>
          <a:lstStyle/>
          <a:p>
            <a:pPr rtl="0"/>
            <a:r>
              <a:rPr lang="nl-NL"/>
              <a:t>Subtitel</a:t>
            </a:r>
          </a:p>
        </p:txBody>
      </p:sp>
      <p:pic>
        <p:nvPicPr>
          <p:cNvPr id="4" name="Tijdelijke aanduiding voor afbeelding 3" descr="Open boek op tafel, vage boekenplanken op achtergro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dirty="0"/>
              <a:t>Bronnen: </a:t>
            </a:r>
          </a:p>
        </p:txBody>
      </p:sp>
      <p:sp>
        <p:nvSpPr>
          <p:cNvPr id="4" name="Tijdelijke aanduiding voor tekst 3"/>
          <p:cNvSpPr>
            <a:spLocks noGrp="1"/>
          </p:cNvSpPr>
          <p:nvPr>
            <p:ph type="body" sz="half" idx="2"/>
          </p:nvPr>
        </p:nvSpPr>
        <p:spPr/>
        <p:txBody>
          <a:bodyPr rtlCol="0">
            <a:normAutofit fontScale="92500"/>
          </a:bodyPr>
          <a:lstStyle/>
          <a:p>
            <a:r>
              <a:rPr lang="nl-NL" sz="1800" dirty="0" err="1">
                <a:effectLst/>
                <a:latin typeface="Times New Roman" panose="02020603050405020304" pitchFamily="18" charset="0"/>
              </a:rPr>
              <a:t>Kerpel</a:t>
            </a:r>
            <a:r>
              <a:rPr lang="nl-NL" sz="1800" dirty="0">
                <a:effectLst/>
                <a:latin typeface="Times New Roman" panose="02020603050405020304" pitchFamily="18" charset="0"/>
              </a:rPr>
              <a:t>, A. (2023, 20 november). </a:t>
            </a:r>
            <a:r>
              <a:rPr lang="nl-NL" sz="1800" i="1" dirty="0">
                <a:effectLst/>
                <a:latin typeface="Times New Roman" panose="02020603050405020304" pitchFamily="18" charset="0"/>
              </a:rPr>
              <a:t>Coöperatieve werkvormen</a:t>
            </a:r>
            <a:r>
              <a:rPr lang="nl-NL" sz="1800" dirty="0">
                <a:effectLst/>
                <a:latin typeface="Times New Roman" panose="02020603050405020304" pitchFamily="18" charset="0"/>
              </a:rPr>
              <a:t>. wij-leren.nl. </a:t>
            </a:r>
            <a:r>
              <a:rPr lang="nl-NL" sz="1800" dirty="0">
                <a:effectLst/>
                <a:latin typeface="Times New Roman" panose="02020603050405020304" pitchFamily="18" charset="0"/>
                <a:hlinkClick r:id="rId3"/>
              </a:rPr>
              <a:t>https://wij-leren.nl/cooperatieve-werkvormen-artikel.php</a:t>
            </a:r>
            <a:endParaRPr lang="nl-NL" sz="1800" dirty="0">
              <a:effectLst/>
              <a:latin typeface="Times New Roman" panose="02020603050405020304" pitchFamily="18" charset="0"/>
            </a:endParaRPr>
          </a:p>
          <a:p>
            <a:r>
              <a:rPr lang="nl-NL" sz="1800" dirty="0">
                <a:effectLst/>
                <a:latin typeface="Times New Roman" panose="02020603050405020304" pitchFamily="18" charset="0"/>
              </a:rPr>
              <a:t>Peeters, W. (2023, 7 december). </a:t>
            </a:r>
            <a:r>
              <a:rPr lang="nl-NL" sz="1800" i="1" dirty="0" err="1">
                <a:effectLst/>
                <a:latin typeface="Times New Roman" panose="02020603050405020304" pitchFamily="18" charset="0"/>
              </a:rPr>
              <a:t>Scaffolding</a:t>
            </a:r>
            <a:r>
              <a:rPr lang="nl-NL" sz="1800" i="1" dirty="0">
                <a:effectLst/>
                <a:latin typeface="Times New Roman" panose="02020603050405020304" pitchFamily="18" charset="0"/>
              </a:rPr>
              <a:t>: praktische inzichten en voorbeelden</a:t>
            </a:r>
            <a:r>
              <a:rPr lang="nl-NL" sz="1800" dirty="0">
                <a:effectLst/>
                <a:latin typeface="Times New Roman" panose="02020603050405020304" pitchFamily="18" charset="0"/>
              </a:rPr>
              <a:t>. </a:t>
            </a:r>
            <a:r>
              <a:rPr lang="nl-NL" sz="1800" dirty="0" err="1">
                <a:effectLst/>
                <a:latin typeface="Times New Roman" panose="02020603050405020304" pitchFamily="18" charset="0"/>
              </a:rPr>
              <a:t>Vernieuwenderwijs</a:t>
            </a:r>
            <a:r>
              <a:rPr lang="nl-NL" sz="1800" dirty="0">
                <a:effectLst/>
                <a:latin typeface="Times New Roman" panose="02020603050405020304" pitchFamily="18" charset="0"/>
              </a:rPr>
              <a:t>. </a:t>
            </a:r>
            <a:r>
              <a:rPr lang="nl-NL" sz="1800" dirty="0">
                <a:effectLst/>
                <a:latin typeface="Times New Roman" panose="02020603050405020304" pitchFamily="18" charset="0"/>
                <a:hlinkClick r:id="rId4"/>
              </a:rPr>
              <a:t>https://vernieuwenderwijs.nl/scaffolding/</a:t>
            </a:r>
            <a:endParaRPr lang="nl-NL" sz="1800" dirty="0">
              <a:effectLst/>
              <a:latin typeface="Times New Roman" panose="02020603050405020304" pitchFamily="18" charset="0"/>
            </a:endParaRPr>
          </a:p>
          <a:p>
            <a:r>
              <a:rPr lang="nl-NL" sz="1800" i="1" dirty="0" err="1">
                <a:effectLst/>
                <a:latin typeface="Times New Roman" panose="02020603050405020304" pitchFamily="18" charset="0"/>
              </a:rPr>
              <a:t>WeMeet</a:t>
            </a:r>
            <a:r>
              <a:rPr lang="nl-NL" sz="1800" dirty="0">
                <a:effectLst/>
                <a:latin typeface="Times New Roman" panose="02020603050405020304" pitchFamily="18" charset="0"/>
              </a:rPr>
              <a:t>. (</a:t>
            </a:r>
            <a:r>
              <a:rPr lang="nl-NL" sz="1800" dirty="0" err="1">
                <a:effectLst/>
                <a:latin typeface="Times New Roman" panose="02020603050405020304" pitchFamily="18" charset="0"/>
              </a:rPr>
              <a:t>z.d.</a:t>
            </a:r>
            <a:r>
              <a:rPr lang="nl-NL" sz="1800" dirty="0">
                <a:effectLst/>
                <a:latin typeface="Times New Roman" panose="02020603050405020304" pitchFamily="18" charset="0"/>
              </a:rPr>
              <a:t>). </a:t>
            </a:r>
            <a:r>
              <a:rPr lang="nl-NL" sz="1800" dirty="0" err="1">
                <a:effectLst/>
                <a:latin typeface="Times New Roman" panose="02020603050405020304" pitchFamily="18" charset="0"/>
              </a:rPr>
              <a:t>WeMeet</a:t>
            </a:r>
            <a:r>
              <a:rPr lang="nl-NL" sz="1800" dirty="0">
                <a:effectLst/>
                <a:latin typeface="Times New Roman" panose="02020603050405020304" pitchFamily="18" charset="0"/>
              </a:rPr>
              <a:t>. </a:t>
            </a:r>
            <a:r>
              <a:rPr lang="nl-NL" sz="1800" dirty="0">
                <a:effectLst/>
                <a:latin typeface="Times New Roman" panose="02020603050405020304" pitchFamily="18" charset="0"/>
                <a:hlinkClick r:id="rId5"/>
              </a:rPr>
              <a:t>https://wemeet.nl/blog/het-heruitvinden-van-presenteren-creatieve-presentatievormen</a:t>
            </a:r>
            <a:endParaRPr lang="nl-NL" sz="1800" dirty="0">
              <a:effectLst/>
              <a:latin typeface="Times New Roman" panose="02020603050405020304" pitchFamily="18" charset="0"/>
            </a:endParaRPr>
          </a:p>
          <a:p>
            <a:r>
              <a:rPr lang="nl-NL" sz="1800" dirty="0">
                <a:effectLst/>
                <a:latin typeface="Times New Roman" panose="02020603050405020304" pitchFamily="18" charset="0"/>
              </a:rPr>
              <a:t>Willemse, F. (2020, 30 september). </a:t>
            </a:r>
            <a:r>
              <a:rPr lang="nl-NL" sz="1800" i="1" dirty="0">
                <a:effectLst/>
                <a:latin typeface="Times New Roman" panose="02020603050405020304" pitchFamily="18" charset="0"/>
              </a:rPr>
              <a:t>Taalontwikkeling en Muziek - inspiratieplatform Kinderopvang</a:t>
            </a:r>
            <a:r>
              <a:rPr lang="nl-NL" sz="1800" dirty="0">
                <a:effectLst/>
                <a:latin typeface="Times New Roman" panose="02020603050405020304" pitchFamily="18" charset="0"/>
              </a:rPr>
              <a:t>. Inspiratieplatform kinderopvang. </a:t>
            </a:r>
            <a:r>
              <a:rPr lang="nl-NL" sz="1800" dirty="0">
                <a:effectLst/>
                <a:latin typeface="Times New Roman" panose="02020603050405020304" pitchFamily="18" charset="0"/>
                <a:hlinkClick r:id="rId6"/>
              </a:rPr>
              <a:t>https://tobekinderopvang.nl/creatie-en-inspiratie/taalontwikkeling-en-muziek/#:~:text=Dat%20zingen%20goed%20is%20voor,deze%20al%20snel%20zelf%20aanvullen</a:t>
            </a:r>
            <a:r>
              <a:rPr lang="nl-NL" sz="1800" dirty="0">
                <a:effectLst/>
                <a:latin typeface="Times New Roman" panose="02020603050405020304" pitchFamily="18" charset="0"/>
              </a:rPr>
              <a:t>.</a:t>
            </a:r>
          </a:p>
          <a:p>
            <a:endParaRPr lang="nl-NL" sz="1800" dirty="0">
              <a:effectLst/>
              <a:latin typeface="Times New Roman" panose="02020603050405020304" pitchFamily="18" charset="0"/>
            </a:endParaRPr>
          </a:p>
          <a:p>
            <a:endParaRPr lang="nl-NL" sz="1800" dirty="0">
              <a:effectLst/>
              <a:latin typeface="Times New Roman" panose="02020603050405020304" pitchFamily="18" charset="0"/>
            </a:endParaRPr>
          </a:p>
          <a:p>
            <a:endParaRPr lang="nl-NL" sz="1800" dirty="0">
              <a:effectLst/>
              <a:latin typeface="Times New Roman" panose="02020603050405020304" pitchFamily="18" charset="0"/>
            </a:endParaRPr>
          </a:p>
          <a:p>
            <a:endParaRPr lang="nl-NL" sz="1800" dirty="0">
              <a:effectLst/>
              <a:latin typeface="Times New Roman" panose="02020603050405020304" pitchFamily="18" charset="0"/>
            </a:endParaRPr>
          </a:p>
          <a:p>
            <a:endParaRPr lang="nl-NL" dirty="0">
              <a:latin typeface="Times New Roman" panose="02020603050405020304" pitchFamily="18" charset="0"/>
            </a:endParaRPr>
          </a:p>
          <a:p>
            <a:endParaRPr lang="nl-NL" sz="1800" dirty="0">
              <a:effectLst/>
              <a:latin typeface="Times New Roman" panose="02020603050405020304" pitchFamily="18" charset="0"/>
            </a:endParaRPr>
          </a:p>
          <a:p>
            <a:endParaRPr lang="nl-NL" sz="1800" dirty="0">
              <a:effectLst/>
              <a:latin typeface="Times New Roman" panose="02020603050405020304" pitchFamily="18" charset="0"/>
            </a:endParaRPr>
          </a:p>
          <a:p>
            <a:endParaRPr lang="nl-NL" sz="1800" dirty="0">
              <a:effectLst/>
              <a:latin typeface="Times New Roman" panose="02020603050405020304" pitchFamily="18" charset="0"/>
            </a:endParaRPr>
          </a:p>
          <a:p>
            <a:endParaRPr lang="nl-NL" sz="1800" dirty="0">
              <a:effectLst/>
              <a:latin typeface="Times New Roman" panose="02020603050405020304" pitchFamily="18" charset="0"/>
            </a:endParaRPr>
          </a:p>
          <a:p>
            <a:pPr rtl="0"/>
            <a:endParaRPr lang="nl-NL" dirty="0"/>
          </a:p>
        </p:txBody>
      </p:sp>
      <p:sp>
        <p:nvSpPr>
          <p:cNvPr id="3" name="Tijdelijke aanduiding voor inhoud 2"/>
          <p:cNvSpPr>
            <a:spLocks noGrp="1"/>
          </p:cNvSpPr>
          <p:nvPr>
            <p:ph idx="1"/>
          </p:nvPr>
        </p:nvSpPr>
        <p:spPr/>
        <p:txBody>
          <a:bodyPr rtlCol="0"/>
          <a:lstStyle/>
          <a:p>
            <a:pPr rtl="0"/>
            <a:endParaRPr lang="nl-NL"/>
          </a:p>
        </p:txBody>
      </p:sp>
    </p:spTree>
    <p:extLst>
      <p:ext uri="{BB962C8B-B14F-4D97-AF65-F5344CB8AC3E}">
        <p14:creationId xmlns:p14="http://schemas.microsoft.com/office/powerpoint/2010/main" val="319702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dirty="0"/>
              <a:t>Feedback medestudenten: </a:t>
            </a:r>
          </a:p>
        </p:txBody>
      </p:sp>
      <p:sp>
        <p:nvSpPr>
          <p:cNvPr id="4" name="Tijdelijke aanduiding voor tekst 3"/>
          <p:cNvSpPr>
            <a:spLocks noGrp="1"/>
          </p:cNvSpPr>
          <p:nvPr>
            <p:ph type="body" sz="half" idx="2"/>
          </p:nvPr>
        </p:nvSpPr>
        <p:spPr/>
        <p:txBody>
          <a:bodyPr rtlCol="0"/>
          <a:lstStyle/>
          <a:p>
            <a:pPr rtl="0"/>
            <a:r>
              <a:rPr lang="nl-NL" dirty="0"/>
              <a:t>Roy: </a:t>
            </a:r>
          </a:p>
          <a:p>
            <a:pPr rtl="0"/>
            <a:r>
              <a:rPr lang="nl-NL" dirty="0"/>
              <a:t>tip: benoem dat de les Engels met pepernoten door mij als docent constant Engels word gesproken maar de leerlingen onderling kunnen kiezen Engels of Nederlands. </a:t>
            </a:r>
          </a:p>
          <a:p>
            <a:pPr rtl="0"/>
            <a:endParaRPr lang="nl-NL" dirty="0"/>
          </a:p>
          <a:p>
            <a:pPr rtl="0"/>
            <a:r>
              <a:rPr lang="nl-NL" dirty="0"/>
              <a:t>Tip: Wees je er bewust van dat je taal vaker inzet bij lessen dan je denkt. </a:t>
            </a:r>
          </a:p>
          <a:p>
            <a:pPr rtl="0"/>
            <a:endParaRPr lang="nl-NL" dirty="0"/>
          </a:p>
          <a:p>
            <a:pPr rtl="0"/>
            <a:r>
              <a:rPr lang="nl-NL" dirty="0"/>
              <a:t>Top: Goed toepassen van de </a:t>
            </a:r>
            <a:r>
              <a:rPr lang="nl-NL" dirty="0" err="1"/>
              <a:t>scaffolding</a:t>
            </a:r>
            <a:r>
              <a:rPr lang="nl-NL" dirty="0"/>
              <a:t> tijdens de lessen.  </a:t>
            </a:r>
          </a:p>
          <a:p>
            <a:pPr rtl="0"/>
            <a:endParaRPr lang="nl-NL" dirty="0"/>
          </a:p>
        </p:txBody>
      </p:sp>
      <p:sp>
        <p:nvSpPr>
          <p:cNvPr id="3" name="Tijdelijke aanduiding voor inhoud 2"/>
          <p:cNvSpPr>
            <a:spLocks noGrp="1"/>
          </p:cNvSpPr>
          <p:nvPr>
            <p:ph idx="1"/>
          </p:nvPr>
        </p:nvSpPr>
        <p:spPr/>
        <p:txBody>
          <a:bodyPr rtlCol="0"/>
          <a:lstStyle/>
          <a:p>
            <a:pPr rtl="0"/>
            <a:r>
              <a:rPr lang="nl-NL" dirty="0"/>
              <a:t>Rick: </a:t>
            </a:r>
          </a:p>
          <a:p>
            <a:pPr rtl="0"/>
            <a:r>
              <a:rPr lang="nl-NL" dirty="0"/>
              <a:t>Tip: Thuistalen benoemen (stellingswerf)</a:t>
            </a:r>
          </a:p>
          <a:p>
            <a:pPr rtl="0"/>
            <a:r>
              <a:rPr lang="nl-NL" dirty="0"/>
              <a:t>Top: Mooie activiteiten bedacht </a:t>
            </a:r>
          </a:p>
        </p:txBody>
      </p:sp>
    </p:spTree>
    <p:extLst>
      <p:ext uri="{BB962C8B-B14F-4D97-AF65-F5344CB8AC3E}">
        <p14:creationId xmlns:p14="http://schemas.microsoft.com/office/powerpoint/2010/main" val="296414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rtlCol="0"/>
          <a:lstStyle/>
          <a:p>
            <a:pPr rtl="0"/>
            <a:r>
              <a:rPr lang="nl-NL"/>
              <a:t>Indeling van titel en inhoud met lijst</a:t>
            </a:r>
          </a:p>
        </p:txBody>
      </p:sp>
      <p:sp>
        <p:nvSpPr>
          <p:cNvPr id="14" name="Tijdelijke aanduiding voor inhoud 13"/>
          <p:cNvSpPr>
            <a:spLocks noGrp="1"/>
          </p:cNvSpPr>
          <p:nvPr>
            <p:ph idx="1"/>
          </p:nvPr>
        </p:nvSpPr>
        <p:spPr/>
        <p:txBody>
          <a:bodyPr rtlCol="0"/>
          <a:lstStyle/>
          <a:p>
            <a:pPr rtl="0"/>
            <a:r>
              <a:rPr lang="nl-NL" dirty="0"/>
              <a:t>Taalgebruik als doel</a:t>
            </a:r>
          </a:p>
          <a:p>
            <a:pPr rtl="0"/>
            <a:r>
              <a:rPr lang="nl-NL" dirty="0"/>
              <a:t>Taal als middel</a:t>
            </a:r>
          </a:p>
          <a:p>
            <a:pPr rtl="0"/>
            <a:r>
              <a:rPr lang="nl-NL" dirty="0"/>
              <a:t>Theorie </a:t>
            </a:r>
          </a:p>
          <a:p>
            <a:pPr rtl="0"/>
            <a:r>
              <a:rPr lang="nl-NL" dirty="0"/>
              <a:t>Les taalgebruik als doel</a:t>
            </a:r>
          </a:p>
          <a:p>
            <a:pPr rtl="0"/>
            <a:r>
              <a:rPr lang="nl-NL" dirty="0"/>
              <a:t>Les taalgebruik als middel</a:t>
            </a:r>
          </a:p>
          <a:p>
            <a:pPr rtl="0"/>
            <a:r>
              <a:rPr lang="nl-NL" dirty="0"/>
              <a:t>Vragen</a:t>
            </a:r>
          </a:p>
          <a:p>
            <a:pPr rtl="0"/>
            <a:r>
              <a:rPr lang="nl-NL" dirty="0"/>
              <a:t>Bronnen</a:t>
            </a:r>
          </a:p>
          <a:p>
            <a:pPr rtl="0"/>
            <a:r>
              <a:rPr lang="nl-NL" dirty="0"/>
              <a:t>Feedback medestudenten</a:t>
            </a:r>
          </a:p>
          <a:p>
            <a:pPr rtl="0"/>
            <a:endParaRPr lang="nl-NL"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dirty="0"/>
              <a:t>Taalgebruik als doel </a:t>
            </a:r>
          </a:p>
        </p:txBody>
      </p:sp>
      <p:sp>
        <p:nvSpPr>
          <p:cNvPr id="4" name="Tijdelijke aanduiding voor inhoud 3">
            <a:extLst>
              <a:ext uri="{FF2B5EF4-FFF2-40B4-BE49-F238E27FC236}">
                <a16:creationId xmlns:a16="http://schemas.microsoft.com/office/drawing/2014/main" id="{F816389E-7F34-517D-252D-95276ABC0213}"/>
              </a:ext>
            </a:extLst>
          </p:cNvPr>
          <p:cNvSpPr>
            <a:spLocks noGrp="1"/>
          </p:cNvSpPr>
          <p:nvPr>
            <p:ph idx="1"/>
          </p:nvPr>
        </p:nvSpPr>
        <p:spPr/>
        <p:txBody>
          <a:bodyPr>
            <a:normAutofit fontScale="62500" lnSpcReduction="20000"/>
          </a:bodyPr>
          <a:lstStyle/>
          <a:p>
            <a:pPr algn="l">
              <a:buFont typeface="+mj-lt"/>
              <a:buAutoNum type="arabicPeriod"/>
            </a:pPr>
            <a:r>
              <a:rPr lang="nl-NL" dirty="0"/>
              <a:t>1.) </a:t>
            </a:r>
            <a:r>
              <a:rPr lang="nl-NL" b="1" i="0" dirty="0">
                <a:solidFill>
                  <a:srgbClr val="374151"/>
                </a:solidFill>
                <a:effectLst/>
                <a:latin typeface="Söhne"/>
              </a:rPr>
              <a:t>Taalontwikkeling bevorderen:</a:t>
            </a:r>
            <a:r>
              <a:rPr lang="nl-NL" b="0" i="0" dirty="0">
                <a:solidFill>
                  <a:srgbClr val="374151"/>
                </a:solidFill>
                <a:effectLst/>
                <a:latin typeface="Söhne"/>
              </a:rPr>
              <a:t> Het expliciet maken van taal een doel van de les draagt bij aan de taalontwikkeling van leerlingen. </a:t>
            </a:r>
            <a:r>
              <a:rPr lang="nl-NL" b="0" i="0" u="sng" dirty="0">
                <a:solidFill>
                  <a:srgbClr val="374151"/>
                </a:solidFill>
                <a:effectLst/>
                <a:latin typeface="Söhne"/>
              </a:rPr>
              <a:t>Het stimuleert hen om nieuwe woorden, zinsstructuren en vakspecifieke terminologie te leren.</a:t>
            </a:r>
          </a:p>
          <a:p>
            <a:pPr algn="l">
              <a:buFont typeface="+mj-lt"/>
              <a:buAutoNum type="arabicPeriod"/>
            </a:pPr>
            <a:r>
              <a:rPr lang="nl-NL" b="1" i="0" dirty="0">
                <a:solidFill>
                  <a:srgbClr val="374151"/>
                </a:solidFill>
                <a:effectLst/>
                <a:latin typeface="Söhne"/>
              </a:rPr>
              <a:t>Begripsvorming versterken:</a:t>
            </a:r>
            <a:r>
              <a:rPr lang="nl-NL" b="0" i="0" dirty="0">
                <a:solidFill>
                  <a:srgbClr val="374151"/>
                </a:solidFill>
                <a:effectLst/>
                <a:latin typeface="Söhne"/>
              </a:rPr>
              <a:t> Het stellen van taal-gerelateerde doelen moedigt leerlingen aan om nauwkeurig en helder te communiceren. </a:t>
            </a:r>
            <a:r>
              <a:rPr lang="nl-NL" b="0" i="0" u="sng" dirty="0">
                <a:solidFill>
                  <a:srgbClr val="374151"/>
                </a:solidFill>
                <a:effectLst/>
                <a:latin typeface="Söhne"/>
              </a:rPr>
              <a:t>Dit versterkt hun begripsvorming van de lesstof omdat ze hun gedachten en kennis effectief moeten verwoorden.</a:t>
            </a:r>
          </a:p>
          <a:p>
            <a:pPr algn="l">
              <a:buFont typeface="+mj-lt"/>
              <a:buAutoNum type="arabicPeriod"/>
            </a:pPr>
            <a:r>
              <a:rPr lang="nl-NL" b="1" i="0" dirty="0">
                <a:solidFill>
                  <a:srgbClr val="374151"/>
                </a:solidFill>
                <a:effectLst/>
                <a:latin typeface="Söhne"/>
              </a:rPr>
              <a:t>Versterken van schrijf- en spreekvaardigheid:</a:t>
            </a:r>
            <a:r>
              <a:rPr lang="nl-NL" b="0" i="0" dirty="0">
                <a:solidFill>
                  <a:srgbClr val="374151"/>
                </a:solidFill>
                <a:effectLst/>
                <a:latin typeface="Söhne"/>
              </a:rPr>
              <a:t> Taal als doel stellen moedigt leerlingen aan om actief bezig te zijn met schrijf- en spreekactiviteiten. </a:t>
            </a:r>
            <a:r>
              <a:rPr lang="nl-NL" b="0" i="0" u="sng" dirty="0">
                <a:solidFill>
                  <a:srgbClr val="374151"/>
                </a:solidFill>
                <a:effectLst/>
                <a:latin typeface="Söhne"/>
              </a:rPr>
              <a:t>Dit draagt bij aan het ontwikkelen van vaardigheden die essentieel zijn voor communicatie</a:t>
            </a:r>
            <a:r>
              <a:rPr lang="nl-NL" b="0" i="0" dirty="0">
                <a:solidFill>
                  <a:srgbClr val="374151"/>
                </a:solidFill>
                <a:effectLst/>
                <a:latin typeface="Söhne"/>
              </a:rPr>
              <a:t>.</a:t>
            </a:r>
          </a:p>
          <a:p>
            <a:pPr algn="l">
              <a:buFont typeface="+mj-lt"/>
              <a:buAutoNum type="arabicPeriod"/>
            </a:pPr>
            <a:r>
              <a:rPr lang="nl-NL" b="1" i="0" dirty="0">
                <a:solidFill>
                  <a:srgbClr val="374151"/>
                </a:solidFill>
                <a:effectLst/>
                <a:latin typeface="Söhne"/>
              </a:rPr>
              <a:t>Reflectief denken aanmoedigen:</a:t>
            </a:r>
            <a:r>
              <a:rPr lang="nl-NL" b="0" i="0" dirty="0">
                <a:solidFill>
                  <a:srgbClr val="374151"/>
                </a:solidFill>
                <a:effectLst/>
                <a:latin typeface="Söhne"/>
              </a:rPr>
              <a:t> Het formuleren van doelen die betrekking hebben op taalgebruik moedigt leerlingen aan om reflectief te denken over wat ze hebben geleerd</a:t>
            </a:r>
            <a:r>
              <a:rPr lang="nl-NL" b="0" i="0" u="sng" dirty="0">
                <a:solidFill>
                  <a:srgbClr val="374151"/>
                </a:solidFill>
                <a:effectLst/>
                <a:latin typeface="Söhne"/>
              </a:rPr>
              <a:t>. Ze worden gestimuleerd om hun gedachten helder te formuleren en te evalueren.</a:t>
            </a:r>
          </a:p>
          <a:p>
            <a:pPr algn="l">
              <a:buFont typeface="+mj-lt"/>
              <a:buAutoNum type="arabicPeriod"/>
            </a:pPr>
            <a:r>
              <a:rPr lang="nl-NL" b="1" i="0" dirty="0">
                <a:solidFill>
                  <a:srgbClr val="374151"/>
                </a:solidFill>
                <a:effectLst/>
                <a:latin typeface="Söhne"/>
              </a:rPr>
              <a:t>Differentiatie mogelijk maken:</a:t>
            </a:r>
            <a:r>
              <a:rPr lang="nl-NL" b="0" i="0" dirty="0">
                <a:solidFill>
                  <a:srgbClr val="374151"/>
                </a:solidFill>
                <a:effectLst/>
                <a:latin typeface="Söhne"/>
              </a:rPr>
              <a:t> Door taal als doel te stellen, kunnen leraren differentiëren op basis van het taalniveau van individuele leerlingen. </a:t>
            </a:r>
            <a:r>
              <a:rPr lang="nl-NL" b="0" i="0" u="sng" dirty="0">
                <a:solidFill>
                  <a:srgbClr val="374151"/>
                </a:solidFill>
                <a:effectLst/>
                <a:latin typeface="Söhne"/>
              </a:rPr>
              <a:t>Dit zorgt ervoor dat de instructie aangepast is aan de behoeften van diverse leerlingen in de klas</a:t>
            </a:r>
            <a:r>
              <a:rPr lang="nl-NL" b="0" i="0" dirty="0">
                <a:solidFill>
                  <a:srgbClr val="374151"/>
                </a:solidFill>
                <a:effectLst/>
                <a:latin typeface="Söhne"/>
              </a:rPr>
              <a:t>.</a:t>
            </a:r>
          </a:p>
          <a:p>
            <a:pPr algn="l">
              <a:buFont typeface="+mj-lt"/>
              <a:buAutoNum type="arabicPeriod"/>
            </a:pPr>
            <a:r>
              <a:rPr lang="nl-NL" b="1" i="0" dirty="0">
                <a:solidFill>
                  <a:srgbClr val="374151"/>
                </a:solidFill>
                <a:effectLst/>
                <a:latin typeface="Söhne"/>
              </a:rPr>
              <a:t>Interactie bevorderen:</a:t>
            </a:r>
            <a:r>
              <a:rPr lang="nl-NL" b="0" i="0" dirty="0">
                <a:solidFill>
                  <a:srgbClr val="374151"/>
                </a:solidFill>
                <a:effectLst/>
                <a:latin typeface="Söhne"/>
              </a:rPr>
              <a:t> Taaldoelen stimuleren interactie tussen leerlingen en leraren. </a:t>
            </a:r>
            <a:r>
              <a:rPr lang="nl-NL" b="0" i="0" u="sng" dirty="0">
                <a:solidFill>
                  <a:srgbClr val="374151"/>
                </a:solidFill>
                <a:effectLst/>
                <a:latin typeface="Söhne"/>
              </a:rPr>
              <a:t>Dit bevordert discussies, het stellen van vragen en het actief deelnemen aan de les, wat het begrip en de betrokkenheid vergroot.</a:t>
            </a:r>
          </a:p>
          <a:p>
            <a:pPr algn="l">
              <a:buFont typeface="+mj-lt"/>
              <a:buAutoNum type="arabicPeriod"/>
            </a:pPr>
            <a:r>
              <a:rPr lang="nl-NL" b="1" i="0" dirty="0">
                <a:solidFill>
                  <a:srgbClr val="374151"/>
                </a:solidFill>
                <a:effectLst/>
                <a:latin typeface="Söhne"/>
              </a:rPr>
              <a:t>Overdraagbare vaardigheden ontwikkelen:</a:t>
            </a:r>
            <a:r>
              <a:rPr lang="nl-NL" b="0" i="0" dirty="0">
                <a:solidFill>
                  <a:srgbClr val="374151"/>
                </a:solidFill>
                <a:effectLst/>
                <a:latin typeface="Söhne"/>
              </a:rPr>
              <a:t> Het stellen van </a:t>
            </a:r>
            <a:r>
              <a:rPr lang="nl-NL" b="0" i="0" dirty="0" err="1">
                <a:solidFill>
                  <a:srgbClr val="374151"/>
                </a:solidFill>
                <a:effectLst/>
                <a:latin typeface="Söhne"/>
              </a:rPr>
              <a:t>taalgerelateerde</a:t>
            </a:r>
            <a:r>
              <a:rPr lang="nl-NL" b="0" i="0" dirty="0">
                <a:solidFill>
                  <a:srgbClr val="374151"/>
                </a:solidFill>
                <a:effectLst/>
                <a:latin typeface="Söhne"/>
              </a:rPr>
              <a:t> doelen helpt leerlingen niet alleen bij het begrijpen van de huidige lesstof, maar </a:t>
            </a:r>
            <a:r>
              <a:rPr lang="nl-NL" b="0" i="0" u="sng" dirty="0">
                <a:solidFill>
                  <a:srgbClr val="374151"/>
                </a:solidFill>
                <a:effectLst/>
                <a:latin typeface="Söhne"/>
              </a:rPr>
              <a:t>ontwikkelt ook algemene taalvaardigheden die ze in verschillende contexten kunnen toepassen.</a:t>
            </a:r>
          </a:p>
          <a:p>
            <a:pPr algn="l">
              <a:buFont typeface="+mj-lt"/>
              <a:buAutoNum type="arabicPeriod"/>
            </a:pPr>
            <a:endParaRPr lang="nl-NL" dirty="0">
              <a:solidFill>
                <a:srgbClr val="374151"/>
              </a:solidFill>
              <a:latin typeface="Söhne"/>
            </a:endParaRPr>
          </a:p>
          <a:p>
            <a:pPr algn="l">
              <a:buFont typeface="+mj-lt"/>
              <a:buAutoNum type="arabicPeriod"/>
            </a:pPr>
            <a:r>
              <a:rPr lang="nl-NL" b="0" i="0" dirty="0">
                <a:solidFill>
                  <a:srgbClr val="374151"/>
                </a:solidFill>
                <a:effectLst/>
                <a:latin typeface="Söhne"/>
              </a:rPr>
              <a:t>Voorbeelden van les toelichten - </a:t>
            </a:r>
          </a:p>
          <a:p>
            <a:r>
              <a:rPr lang="nl-NL" dirty="0"/>
              <a:t>Liedjes zingen in het Engels</a:t>
            </a:r>
          </a:p>
        </p:txBody>
      </p:sp>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dirty="0"/>
              <a:t>Taalgebruik als middel </a:t>
            </a:r>
          </a:p>
        </p:txBody>
      </p:sp>
      <p:sp>
        <p:nvSpPr>
          <p:cNvPr id="3" name="Tijdelijke aanduiding voor inhoud 2"/>
          <p:cNvSpPr>
            <a:spLocks noGrp="1"/>
          </p:cNvSpPr>
          <p:nvPr>
            <p:ph sz="half" idx="1"/>
          </p:nvPr>
        </p:nvSpPr>
        <p:spPr>
          <a:xfrm>
            <a:off x="1104899" y="1600200"/>
            <a:ext cx="9980681" cy="4571999"/>
          </a:xfrm>
        </p:spPr>
        <p:txBody>
          <a:bodyPr rtlCol="0">
            <a:normAutofit fontScale="70000" lnSpcReduction="20000"/>
          </a:bodyPr>
          <a:lstStyle/>
          <a:p>
            <a:pPr algn="l">
              <a:buFont typeface="+mj-lt"/>
              <a:buAutoNum type="arabicPeriod"/>
            </a:pPr>
            <a:r>
              <a:rPr lang="nl-NL" b="1" i="0" dirty="0">
                <a:solidFill>
                  <a:srgbClr val="374151"/>
                </a:solidFill>
                <a:effectLst/>
                <a:latin typeface="Söhne"/>
              </a:rPr>
              <a:t>Instructie verduidelijken:</a:t>
            </a:r>
            <a:r>
              <a:rPr lang="nl-NL" b="0" i="0" dirty="0">
                <a:solidFill>
                  <a:srgbClr val="374151"/>
                </a:solidFill>
                <a:effectLst/>
                <a:latin typeface="Söhne"/>
              </a:rPr>
              <a:t> Door taal als middel te gebruiken, kunnen leraren instructies verduidelijken en de lesstof toegankelijker maken voor leerlingen. </a:t>
            </a:r>
            <a:r>
              <a:rPr lang="nl-NL" b="0" i="0" u="sng" dirty="0">
                <a:solidFill>
                  <a:srgbClr val="374151"/>
                </a:solidFill>
                <a:effectLst/>
                <a:latin typeface="Söhne"/>
              </a:rPr>
              <a:t>Dit is essentieel voor een effectieve overdracht van kennis.</a:t>
            </a:r>
          </a:p>
          <a:p>
            <a:pPr algn="l">
              <a:buFont typeface="+mj-lt"/>
              <a:buAutoNum type="arabicPeriod"/>
            </a:pPr>
            <a:r>
              <a:rPr lang="nl-NL" b="1" i="0" dirty="0">
                <a:solidFill>
                  <a:srgbClr val="374151"/>
                </a:solidFill>
                <a:effectLst/>
                <a:latin typeface="Söhne"/>
              </a:rPr>
              <a:t>Differentiatie faciliteren:</a:t>
            </a:r>
            <a:r>
              <a:rPr lang="nl-NL" b="0" i="0" dirty="0">
                <a:solidFill>
                  <a:srgbClr val="374151"/>
                </a:solidFill>
                <a:effectLst/>
                <a:latin typeface="Söhne"/>
              </a:rPr>
              <a:t> Taal als middel biedt leraren de mogelijkheid om instructies aan te passen aan het begripsniveau van individuele leerlingen. </a:t>
            </a:r>
            <a:r>
              <a:rPr lang="nl-NL" b="0" i="0" u="sng" dirty="0">
                <a:solidFill>
                  <a:srgbClr val="374151"/>
                </a:solidFill>
                <a:effectLst/>
                <a:latin typeface="Söhne"/>
              </a:rPr>
              <a:t>Dit maakt differentiatie mogelijk en zorgt ervoor dat elke leerling de kans krijgt om de lesstof te begrijpen</a:t>
            </a:r>
            <a:r>
              <a:rPr lang="nl-NL" b="0" i="0" dirty="0">
                <a:solidFill>
                  <a:srgbClr val="374151"/>
                </a:solidFill>
                <a:effectLst/>
                <a:latin typeface="Söhne"/>
              </a:rPr>
              <a:t>.</a:t>
            </a:r>
          </a:p>
          <a:p>
            <a:pPr algn="l">
              <a:buFont typeface="+mj-lt"/>
              <a:buAutoNum type="arabicPeriod"/>
            </a:pPr>
            <a:r>
              <a:rPr lang="nl-NL" b="1" i="0" dirty="0">
                <a:solidFill>
                  <a:srgbClr val="374151"/>
                </a:solidFill>
                <a:effectLst/>
                <a:latin typeface="Söhne"/>
              </a:rPr>
              <a:t>Communicatie bevorderen:</a:t>
            </a:r>
            <a:r>
              <a:rPr lang="nl-NL" b="0" i="0" dirty="0">
                <a:solidFill>
                  <a:srgbClr val="374151"/>
                </a:solidFill>
                <a:effectLst/>
                <a:latin typeface="Söhne"/>
              </a:rPr>
              <a:t> Het gebruik van taal als middel stimuleert de communicatie tussen leerlingen en leraren. </a:t>
            </a:r>
            <a:r>
              <a:rPr lang="nl-NL" b="0" i="0" u="sng" dirty="0">
                <a:solidFill>
                  <a:srgbClr val="374151"/>
                </a:solidFill>
                <a:effectLst/>
                <a:latin typeface="Söhne"/>
              </a:rPr>
              <a:t>Het moedigt vragen stellen, discussies en het delen van ideeën aan, wat de betrokkenheid vergroot</a:t>
            </a:r>
            <a:r>
              <a:rPr lang="nl-NL" b="0" i="0" dirty="0">
                <a:solidFill>
                  <a:srgbClr val="374151"/>
                </a:solidFill>
                <a:effectLst/>
                <a:latin typeface="Söhne"/>
              </a:rPr>
              <a:t>.</a:t>
            </a:r>
          </a:p>
          <a:p>
            <a:pPr algn="l">
              <a:buFont typeface="+mj-lt"/>
              <a:buAutoNum type="arabicPeriod"/>
            </a:pPr>
            <a:r>
              <a:rPr lang="nl-NL" b="1" i="0" dirty="0">
                <a:solidFill>
                  <a:srgbClr val="374151"/>
                </a:solidFill>
                <a:effectLst/>
                <a:latin typeface="Söhne"/>
              </a:rPr>
              <a:t>Reflectief denken ondersteunen:</a:t>
            </a:r>
            <a:r>
              <a:rPr lang="nl-NL" b="0" i="0" dirty="0">
                <a:solidFill>
                  <a:srgbClr val="374151"/>
                </a:solidFill>
                <a:effectLst/>
                <a:latin typeface="Söhne"/>
              </a:rPr>
              <a:t> Taal als middel gebruiken moedigt leerlingen aan om reflectief te denken over wat ze leren. Het helpt hen om hun gedachten te structureren en hun begrip van de lesstof te verdiepen.</a:t>
            </a:r>
          </a:p>
          <a:p>
            <a:pPr algn="l">
              <a:buFont typeface="+mj-lt"/>
              <a:buAutoNum type="arabicPeriod"/>
            </a:pPr>
            <a:r>
              <a:rPr lang="nl-NL" b="1" i="0" dirty="0">
                <a:solidFill>
                  <a:srgbClr val="374151"/>
                </a:solidFill>
                <a:effectLst/>
                <a:latin typeface="Söhne"/>
              </a:rPr>
              <a:t>Actieve participatie aanmoedigen:</a:t>
            </a:r>
            <a:r>
              <a:rPr lang="nl-NL" b="0" i="0" dirty="0">
                <a:solidFill>
                  <a:srgbClr val="374151"/>
                </a:solidFill>
                <a:effectLst/>
                <a:latin typeface="Söhne"/>
              </a:rPr>
              <a:t> Het gebruik van taal als middel stimuleert actieve betrokkenheid van leerlingen. Dit kan variëren van het beantwoorden van vragen tot het actief deelnemen aan groepsdiscussies.</a:t>
            </a:r>
          </a:p>
          <a:p>
            <a:pPr algn="l">
              <a:buFont typeface="+mj-lt"/>
              <a:buAutoNum type="arabicPeriod"/>
            </a:pPr>
            <a:r>
              <a:rPr lang="nl-NL" b="1" i="0" dirty="0">
                <a:solidFill>
                  <a:srgbClr val="374151"/>
                </a:solidFill>
                <a:effectLst/>
                <a:latin typeface="Söhne"/>
              </a:rPr>
              <a:t>Woordenschat uitbreiden:</a:t>
            </a:r>
            <a:r>
              <a:rPr lang="nl-NL" b="0" i="0" dirty="0">
                <a:solidFill>
                  <a:srgbClr val="374151"/>
                </a:solidFill>
                <a:effectLst/>
                <a:latin typeface="Söhne"/>
              </a:rPr>
              <a:t> Het regelmatig gebruik van taal als middel helpt leerlingen hun woordenschat uit te breiden. Ze worden blootgesteld aan nieuwe termen en leren deze te gebruiken in de juiste context.</a:t>
            </a:r>
          </a:p>
          <a:p>
            <a:pPr algn="l">
              <a:buFont typeface="+mj-lt"/>
              <a:buAutoNum type="arabicPeriod"/>
            </a:pPr>
            <a:r>
              <a:rPr lang="nl-NL" b="1" i="0" dirty="0">
                <a:solidFill>
                  <a:srgbClr val="374151"/>
                </a:solidFill>
                <a:effectLst/>
                <a:latin typeface="Söhne"/>
              </a:rPr>
              <a:t>Zelfexpressie bevorderen:</a:t>
            </a:r>
            <a:r>
              <a:rPr lang="nl-NL" b="0" i="0" dirty="0">
                <a:solidFill>
                  <a:srgbClr val="374151"/>
                </a:solidFill>
                <a:effectLst/>
                <a:latin typeface="Söhne"/>
              </a:rPr>
              <a:t> Taal als middel geeft leerlingen de mogelijkheid om zichzelf uit te drukken. Dit is essentieel voor hun persoonlijke ontwikkeling en zelfvertrouwen.</a:t>
            </a:r>
          </a:p>
          <a:p>
            <a:pPr algn="l">
              <a:buFont typeface="+mj-lt"/>
              <a:buAutoNum type="arabicPeriod"/>
            </a:pPr>
            <a:r>
              <a:rPr lang="nl-NL" b="1" i="0" dirty="0">
                <a:solidFill>
                  <a:srgbClr val="374151"/>
                </a:solidFill>
                <a:effectLst/>
                <a:latin typeface="Söhne"/>
              </a:rPr>
              <a:t>Samenwerking versterken:</a:t>
            </a:r>
            <a:r>
              <a:rPr lang="nl-NL" b="0" i="0" dirty="0">
                <a:solidFill>
                  <a:srgbClr val="374151"/>
                </a:solidFill>
                <a:effectLst/>
                <a:latin typeface="Söhne"/>
              </a:rPr>
              <a:t> Het gebruik van taal als middel in groepsactiviteiten bevordert samenwerking. Leerlingen leren effectief te communiceren, naar elkaar te luisteren en gezamenlijk tot oplossingen te komen.</a:t>
            </a:r>
          </a:p>
          <a:p>
            <a:pPr marL="0" indent="0" algn="l">
              <a:buNone/>
            </a:pPr>
            <a:r>
              <a:rPr lang="nl-NL" dirty="0">
                <a:solidFill>
                  <a:srgbClr val="374151"/>
                </a:solidFill>
                <a:latin typeface="Söhne"/>
              </a:rPr>
              <a:t> 	Voorbeeld les : het maken van pepernoten </a:t>
            </a:r>
            <a:endParaRPr lang="nl-NL" b="0" i="0" dirty="0">
              <a:solidFill>
                <a:srgbClr val="374151"/>
              </a:solidFill>
              <a:effectLst/>
              <a:latin typeface="Söhne"/>
            </a:endParaRPr>
          </a:p>
          <a:p>
            <a:pPr marL="0" indent="0" rtl="0">
              <a:buNone/>
            </a:pPr>
            <a:endParaRPr lang="nl-NL" dirty="0"/>
          </a:p>
        </p:txBody>
      </p:sp>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dirty="0"/>
              <a:t>Toelichting onderzochte theorie vanuit wetenschappelijke bronnen.</a:t>
            </a:r>
          </a:p>
        </p:txBody>
      </p:sp>
      <p:graphicFrame>
        <p:nvGraphicFramePr>
          <p:cNvPr id="4" name="Tijdelijke aanduiding voor inhoud 3" descr="Gestapelde lijst met 4 groepen die van links naar rechts zijn gerangschikt met taakbeschrijvingen onder elke groep"/>
          <p:cNvGraphicFramePr>
            <a:graphicFrameLocks noGrp="1"/>
          </p:cNvGraphicFramePr>
          <p:nvPr>
            <p:ph idx="1"/>
            <p:extLst>
              <p:ext uri="{D42A27DB-BD31-4B8C-83A1-F6EECF244321}">
                <p14:modId xmlns:p14="http://schemas.microsoft.com/office/powerpoint/2010/main" val="2950987513"/>
              </p:ext>
            </p:extLst>
          </p:nvPr>
        </p:nvGraphicFramePr>
        <p:xfrm>
          <a:off x="601882" y="1147762"/>
          <a:ext cx="10483700" cy="5525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dirty="0"/>
              <a:t>Voorbeeld van les met taalgebruik als doel. </a:t>
            </a:r>
          </a:p>
        </p:txBody>
      </p:sp>
      <p:sp>
        <p:nvSpPr>
          <p:cNvPr id="4" name="Tijdelijke aanduiding voor tekst 3"/>
          <p:cNvSpPr>
            <a:spLocks noGrp="1"/>
          </p:cNvSpPr>
          <p:nvPr>
            <p:ph type="body" sz="half" idx="2"/>
          </p:nvPr>
        </p:nvSpPr>
        <p:spPr/>
        <p:txBody>
          <a:bodyPr rtlCol="0"/>
          <a:lstStyle/>
          <a:p>
            <a:pPr rtl="0"/>
            <a:r>
              <a:rPr lang="nl-NL" dirty="0"/>
              <a:t>Les : Liedjes zingen in het Engels.</a:t>
            </a:r>
          </a:p>
          <a:p>
            <a:pPr rtl="0"/>
            <a:r>
              <a:rPr lang="nl-NL" dirty="0"/>
              <a:t>The </a:t>
            </a:r>
            <a:r>
              <a:rPr lang="nl-NL" dirty="0" err="1"/>
              <a:t>singing</a:t>
            </a:r>
            <a:r>
              <a:rPr lang="nl-NL" dirty="0"/>
              <a:t> walrus: </a:t>
            </a:r>
          </a:p>
          <a:p>
            <a:pPr rtl="0"/>
            <a:r>
              <a:rPr lang="nl-NL" dirty="0"/>
              <a:t>- Groente</a:t>
            </a:r>
          </a:p>
          <a:p>
            <a:pPr rtl="0"/>
            <a:r>
              <a:rPr lang="nl-NL" dirty="0"/>
              <a:t>- Fruit</a:t>
            </a:r>
          </a:p>
          <a:p>
            <a:pPr rtl="0"/>
            <a:r>
              <a:rPr lang="nl-NL" dirty="0"/>
              <a:t>- </a:t>
            </a:r>
            <a:r>
              <a:rPr lang="nl-NL" dirty="0" err="1"/>
              <a:t>Hello</a:t>
            </a:r>
            <a:r>
              <a:rPr lang="nl-NL" dirty="0"/>
              <a:t> </a:t>
            </a:r>
            <a:r>
              <a:rPr lang="nl-NL" dirty="0" err="1"/>
              <a:t>how</a:t>
            </a:r>
            <a:r>
              <a:rPr lang="nl-NL" dirty="0"/>
              <a:t> are </a:t>
            </a:r>
            <a:r>
              <a:rPr lang="nl-NL" dirty="0" err="1"/>
              <a:t>you</a:t>
            </a:r>
            <a:endParaRPr lang="nl-NL" dirty="0"/>
          </a:p>
          <a:p>
            <a:pPr rtl="0"/>
            <a:r>
              <a:rPr lang="nl-NL" dirty="0"/>
              <a:t>- Dieren </a:t>
            </a:r>
          </a:p>
          <a:p>
            <a:pPr rtl="0"/>
            <a:r>
              <a:rPr lang="nl-NL" dirty="0"/>
              <a:t>- Planeten </a:t>
            </a:r>
          </a:p>
          <a:p>
            <a:pPr rtl="0"/>
            <a:endParaRPr lang="nl-NL" dirty="0"/>
          </a:p>
          <a:p>
            <a:pPr rtl="0"/>
            <a:r>
              <a:rPr lang="nl-NL" dirty="0"/>
              <a:t>Engels spreken!</a:t>
            </a:r>
          </a:p>
        </p:txBody>
      </p:sp>
      <p:pic>
        <p:nvPicPr>
          <p:cNvPr id="5" name="Tijdelijke aanduiding voor afbeelding 4" descr="Close-up van boeken op planken met meer boeken vervaagd op voor- en achtergrond"/>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3155" r="3155"/>
          <a:stretch>
            <a:fillRect/>
          </a:stretch>
        </p:blipFill>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dirty="0"/>
              <a:t>Voorbeeld van les met taal als middel.</a:t>
            </a:r>
          </a:p>
        </p:txBody>
      </p:sp>
      <p:sp>
        <p:nvSpPr>
          <p:cNvPr id="4" name="Tijdelijke aanduiding voor tekst 3"/>
          <p:cNvSpPr>
            <a:spLocks noGrp="1"/>
          </p:cNvSpPr>
          <p:nvPr>
            <p:ph type="body" sz="half" idx="2"/>
          </p:nvPr>
        </p:nvSpPr>
        <p:spPr/>
        <p:txBody>
          <a:bodyPr rtlCol="0"/>
          <a:lstStyle/>
          <a:p>
            <a:pPr rtl="0"/>
            <a:r>
              <a:rPr lang="nl-NL" dirty="0"/>
              <a:t>Les : Pepernoten bakken </a:t>
            </a:r>
          </a:p>
          <a:p>
            <a:pPr rtl="0"/>
            <a:r>
              <a:rPr lang="nl-NL" dirty="0"/>
              <a:t>Les : </a:t>
            </a:r>
            <a:r>
              <a:rPr lang="nl-NL"/>
              <a:t>Film geschiedenis stellingswerf </a:t>
            </a:r>
            <a:endParaRPr lang="nl-NL" dirty="0"/>
          </a:p>
          <a:p>
            <a:pPr rtl="0"/>
            <a:endParaRPr lang="nl-NL" dirty="0"/>
          </a:p>
          <a:p>
            <a:pPr rtl="0"/>
            <a:endParaRPr lang="nl-NL" dirty="0"/>
          </a:p>
          <a:p>
            <a:pPr rtl="0"/>
            <a:r>
              <a:rPr lang="nl-NL" dirty="0"/>
              <a:t>Engels spreken!</a:t>
            </a:r>
          </a:p>
        </p:txBody>
      </p:sp>
      <p:pic>
        <p:nvPicPr>
          <p:cNvPr id="5" name="Tijdelijke aanduiding voor afbeelding 4" descr="Close-up van boeken op planken met meer boeken vervaagd op voor- en achtergrond"/>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3155" r="3155"/>
          <a:stretch>
            <a:fillRect/>
          </a:stretch>
        </p:blipFill>
        <p:spPr/>
      </p:pic>
    </p:spTree>
    <p:extLst>
      <p:ext uri="{BB962C8B-B14F-4D97-AF65-F5344CB8AC3E}">
        <p14:creationId xmlns:p14="http://schemas.microsoft.com/office/powerpoint/2010/main" val="71173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lstStyle/>
          <a:p>
            <a:pPr rtl="0"/>
            <a:r>
              <a:rPr lang="nl-NL" dirty="0"/>
              <a:t>Vragen ? -&gt; in het </a:t>
            </a:r>
            <a:r>
              <a:rPr lang="nl-NL" dirty="0" err="1"/>
              <a:t>engels</a:t>
            </a:r>
            <a:r>
              <a:rPr lang="nl-NL" dirty="0"/>
              <a:t>! </a:t>
            </a:r>
          </a:p>
        </p:txBody>
      </p:sp>
      <p:sp>
        <p:nvSpPr>
          <p:cNvPr id="3" name="Subtitel 2"/>
          <p:cNvSpPr>
            <a:spLocks noGrp="1"/>
          </p:cNvSpPr>
          <p:nvPr>
            <p:ph type="subTitle" idx="1"/>
          </p:nvPr>
        </p:nvSpPr>
        <p:spPr/>
        <p:txBody>
          <a:bodyPr rtlCol="0"/>
          <a:lstStyle/>
          <a:p>
            <a:pPr rtl="0"/>
            <a:r>
              <a:rPr lang="nl-NL" dirty="0"/>
              <a:t>Stel vragen als er onduidelijkheden zijn vanuit de lessen of theorie zodat ik die kan toelichten.</a:t>
            </a:r>
          </a:p>
        </p:txBody>
      </p:sp>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dirty="0"/>
              <a:t>Einde / fin / </a:t>
            </a:r>
            <a:r>
              <a:rPr lang="nl-NL" dirty="0" err="1"/>
              <a:t>the</a:t>
            </a:r>
            <a:r>
              <a:rPr lang="nl-NL" dirty="0"/>
              <a:t> end</a:t>
            </a:r>
          </a:p>
        </p:txBody>
      </p:sp>
      <p:sp>
        <p:nvSpPr>
          <p:cNvPr id="3" name="Tijdelijke aanduiding voor tekst 2"/>
          <p:cNvSpPr>
            <a:spLocks noGrp="1"/>
          </p:cNvSpPr>
          <p:nvPr>
            <p:ph type="body" idx="1"/>
          </p:nvPr>
        </p:nvSpPr>
        <p:spPr/>
        <p:txBody>
          <a:bodyPr rtlCol="0"/>
          <a:lstStyle/>
          <a:p>
            <a:pPr rtl="0"/>
            <a:r>
              <a:rPr lang="nl-NL" dirty="0"/>
              <a:t>Bedankt voor het luisteren naar mijn presentatie en succes met je eigen presentatie!</a:t>
            </a:r>
          </a:p>
        </p:txBody>
      </p:sp>
    </p:spTree>
    <p:extLst>
      <p:ext uri="{BB962C8B-B14F-4D97-AF65-F5344CB8AC3E}">
        <p14:creationId xmlns:p14="http://schemas.microsoft.com/office/powerpoint/2010/main" val="1328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sche literatuur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0988_TF03431380_Win32" id="{9F28DBBD-FDEC-42D7-93BF-836AA474EA1F}" vid="{CF1C74FA-1E1E-4AC8-9672-4DD48C0A7A40}"/>
    </a:ext>
  </a:extLst>
</a:theme>
</file>

<file path=ppt/theme/theme2.xml><?xml version="1.0" encoding="utf-8"?>
<a:theme xmlns:a="http://schemas.openxmlformats.org/drawingml/2006/main" name="Office-thema">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Academische presentatie, ontwerp met krijtstreep en lint (breedbeeld)</Template>
  <TotalTime>361</TotalTime>
  <Words>1160</Words>
  <Application>Microsoft Office PowerPoint</Application>
  <PresentationFormat>Breedbeeld</PresentationFormat>
  <Paragraphs>101</Paragraphs>
  <Slides>11</Slides>
  <Notes>11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11</vt:i4>
      </vt:variant>
    </vt:vector>
  </HeadingPairs>
  <TitlesOfParts>
    <vt:vector size="18" baseType="lpstr">
      <vt:lpstr>Arial</vt:lpstr>
      <vt:lpstr>Euphemia</vt:lpstr>
      <vt:lpstr>Plantagenet Cherokee</vt:lpstr>
      <vt:lpstr>Söhne</vt:lpstr>
      <vt:lpstr>Times New Roman</vt:lpstr>
      <vt:lpstr>Wingdings</vt:lpstr>
      <vt:lpstr>Academische literatuur 16x9</vt:lpstr>
      <vt:lpstr>Indeling titel met afbeelding</vt:lpstr>
      <vt:lpstr>Indeling van titel en inhoud met lijst</vt:lpstr>
      <vt:lpstr>Taalgebruik als doel </vt:lpstr>
      <vt:lpstr>Taalgebruik als middel </vt:lpstr>
      <vt:lpstr>Toelichting onderzochte theorie vanuit wetenschappelijke bronnen.</vt:lpstr>
      <vt:lpstr>Voorbeeld van les met taalgebruik als doel. </vt:lpstr>
      <vt:lpstr>Voorbeeld van les met taal als middel.</vt:lpstr>
      <vt:lpstr>Vragen ? -&gt; in het engels! </vt:lpstr>
      <vt:lpstr>Einde / fin / the end</vt:lpstr>
      <vt:lpstr>Bronnen: </vt:lpstr>
      <vt:lpstr>Feedback medestudenten: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Indeling titel met afbeelding</dc:title>
  <dc:creator>Jelmer Sikma</dc:creator>
  <cp:lastModifiedBy>Jelmer Sikma</cp:lastModifiedBy>
  <cp:revision>9</cp:revision>
  <dcterms:created xsi:type="dcterms:W3CDTF">2024-01-16T07:43:14Z</dcterms:created>
  <dcterms:modified xsi:type="dcterms:W3CDTF">2024-01-16T13:44:30Z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